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6" r:id="rId2"/>
    <p:sldId id="280" r:id="rId3"/>
    <p:sldId id="278" r:id="rId4"/>
    <p:sldId id="279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6"/>
    <p:sldId id="281" r:id="rId27"/>
    <p:sldId id="282" r:id="rId28"/>
    <p:sldId id="283" r:id="rId29"/>
    <p:sldId id="285" r:id="rId30"/>
    <p:sldId id="286" r:id="rId31"/>
    <p:sldId id="287" r:id="rId32"/>
    <p:sldId id="28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1476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D7DD2-7DFC-46ED-8F62-C8DC81B77366}" type="datetimeFigureOut">
              <a:rPr lang="ru-RU" smtClean="0"/>
              <a:t>12.08.2017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FE50E-88B5-468B-B946-0B19EF8A5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01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1%83%D1%80%D0%B3%D0%B0%D0%BD%D1%81%D0%BA%D0%B0%D1%8F_%D0%BE%D0%B1%D0%BB%D0%B0%D1%81%D1%82%D1%8C" TargetMode="External"/><Relationship Id="rId3" Type="http://schemas.openxmlformats.org/officeDocument/2006/relationships/hyperlink" Target="https://ru.wikipedia.org/wiki/%D0%A3%D1%80%D0%B0%D0%BB" TargetMode="External"/><Relationship Id="rId7" Type="http://schemas.openxmlformats.org/officeDocument/2006/relationships/hyperlink" Target="https://ru.wikipedia.org/wiki/%D0%A2%D1%8E%D0%BC%D0%B5%D0%BD%D1%81%D0%BA%D0%B0%D1%8F_%D0%BE%D0%B1%D0%BB%D0%B0%D1%81%D1%82%D1%8C" TargetMode="External"/><Relationship Id="rId2" Type="http://schemas.openxmlformats.org/officeDocument/2006/relationships/hyperlink" Target="https://ru.wikipedia.org/wiki/%D0%A0%D0%B5%D0%BA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1%D0%B2%D0%B5%D1%80%D0%B4%D0%BB%D0%BE%D0%B2%D1%81%D0%BA%D0%B0%D1%8F_%D0%BE%D0%B1%D0%BB%D0%B0%D1%81%D1%82%D1%8C" TargetMode="External"/><Relationship Id="rId5" Type="http://schemas.openxmlformats.org/officeDocument/2006/relationships/hyperlink" Target="https://ru.wikipedia.org/wiki/%D0%A2%D0%BE%D0%B1%D0%BE%D0%BB" TargetMode="External"/><Relationship Id="rId4" Type="http://schemas.openxmlformats.org/officeDocument/2006/relationships/hyperlink" Target="https://ru.wikipedia.org/wiki/%D0%97%D0%B0%D0%BF%D0%B0%D0%B4%D0%BD%D0%B0%D1%8F_%D0%A1%D0%B8%D0%B1%D0%B8%D1%80%D1%8C" TargetMode="External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50.gif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" Target="slide9.xml"/><Relationship Id="rId7" Type="http://schemas.openxmlformats.org/officeDocument/2006/relationships/image" Target="../media/image21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145681"/>
            <a:ext cx="3924525" cy="129614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К А Т Е Р И Н Б У Р Г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b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любимый  город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!!!!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www.millab.ru/files/upload/editor/yekaterinburg-c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41825"/>
            <a:ext cx="3810000" cy="2176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0.tchkcdn.com/g-3Na8zOgSAp8fftevrcLhzg/17/129275/660x0/w/0/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31392"/>
            <a:ext cx="4367808" cy="2286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oblgazeta.ru/media/cache/5e/c5/5ec5d2d76ea5150dd9ac85a68ba64bf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03295"/>
            <a:ext cx="3222723" cy="2155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2" name="Picture 8" descr="http://static.panoramio.com/photos/large/137555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582" y="251236"/>
            <a:ext cx="2556286" cy="3847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allphoto.in.ua/photo/64/es21103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2019"/>
            <a:ext cx="2143170" cy="3116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72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1960" y="3471704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</a:t>
            </a:r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ОТВЕТ!!!!</a:t>
            </a:r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99px.ru/sstorage/3/2016/05/temp_image_3220516004440569911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4521"/>
            <a:ext cx="475297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liubavyshka.ru/_ph/66/2/253443062.gif?144671098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957" y="718271"/>
            <a:ext cx="800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539552" y="5013176"/>
            <a:ext cx="2088455" cy="1100991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file.mobilmusic.ru/05/c0/6c/85607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91" y="2070820"/>
            <a:ext cx="20764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57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7583" y="170637"/>
            <a:ext cx="58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 какой реке располагается город Екатеринбург?</a:t>
            </a: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3701822" y="195493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Исеть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2747" y="6103433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5500" y="612615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rasfokus.ru/images/photos/medium/ef02dbbea5e464f4eedba0415ec59ca2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26" y="1124744"/>
            <a:ext cx="3520507" cy="2352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barnaul.amic.ru/wp-content/uploads/2014/07/1325623097_1-neva-580x362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3" y="3834640"/>
            <a:ext cx="3635081" cy="226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www.votpusk.ru/story/edit/foto/small/30827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47" y="3904397"/>
            <a:ext cx="3271292" cy="219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img-fotki.yandex.ru/get/5901/221902557.c/0_15f86e_49324253_XXXL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80" y="1124744"/>
            <a:ext cx="3184305" cy="212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46629" y="3246785"/>
            <a:ext cx="1412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Енисей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mg-fotki.yandex.ru/get/9259/132074412.65/0_10ca9b_713f8acf_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42021"/>
            <a:ext cx="461301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1124744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 ещё ! </a:t>
            </a:r>
            <a:endParaRPr lang="ru-RU" sz="4000" i="1" dirty="0">
              <a:solidFill>
                <a:srgbClr val="002060"/>
              </a:solidFill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6228184" y="5109157"/>
            <a:ext cx="2088232" cy="1080120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7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7333" y="404663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 ответ!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5301208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Исе́ть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мансийский язык 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Река"/>
              </a:rPr>
              <a:t>река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Урал"/>
              </a:rPr>
              <a:t>Урале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в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Западная Сибирь"/>
              </a:rPr>
              <a:t>Западной Сибири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приток реки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Тобол"/>
              </a:rPr>
              <a:t>Тобол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Протекает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 территории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Свердловская область"/>
              </a:rPr>
              <a:t>Свердловской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Тюменская область"/>
              </a:rPr>
              <a:t>Тюменской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Курганская область"/>
              </a:rPr>
              <a:t>Курганской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областей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236296" y="323166"/>
            <a:ext cx="1512168" cy="727828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i01.fotocdn.net/s20/7/tlog_box/1587/158772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416824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84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214956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назывался город с 1924 по 1991 гг.?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505076" y="3364198"/>
            <a:ext cx="176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</a:t>
            </a:r>
          </a:p>
        </p:txBody>
      </p:sp>
      <p:pic>
        <p:nvPicPr>
          <p:cNvPr id="11266" name="Picture 2" descr="https://upload.wikimedia.org/wikipedia/commons/1/15/Sverdlov_s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76" y="994015"/>
            <a:ext cx="1840599" cy="237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7508" y="332266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Жуковский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http://photos.wikimapia.org/p/00/01/55/62/76_big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06" y="952477"/>
            <a:ext cx="1757886" cy="237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23039" y="335328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0" name="Picture 6" descr="http://photos.wikimapia.org/p/00/03/39/03/74_big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457" y="908720"/>
            <a:ext cx="1810456" cy="241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etoretro.ru/data/media/21/1482651419e25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61" y="3836311"/>
            <a:ext cx="1638442" cy="233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31116" y="617200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Бажова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4" name="Picture 10" descr="http://www.e1.ru/news/images/324/470/324470/200x256_kuznecov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07" y="3865120"/>
            <a:ext cx="1779864" cy="227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57724" y="6172000"/>
            <a:ext cx="1807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Уралмаш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7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5638" y="950099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ещё!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http://ldospk.ru/wikispk/images/2/25/121_question_mark_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64" y="1596430"/>
            <a:ext cx="4209256" cy="51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1055638" y="5085184"/>
            <a:ext cx="1800200" cy="1080120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0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1678" y="846825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 ответ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://www.etoretro.ru/data/media/21/1482649164e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1285"/>
            <a:ext cx="8136904" cy="491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surprise-podarok.wc.lt/gallery_gen/51142dcede23e6a3b2d3c1c008a171cc_380x59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69" y="125517"/>
            <a:ext cx="1196595" cy="173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236296" y="324588"/>
            <a:ext cx="1656184" cy="1044473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7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548680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жителей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Екатеринбурга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179512" y="1777037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Екатеринбуржане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1475656" y="2636912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Екатеринбуржцы</a:t>
            </a: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3491880" y="342900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Свердловчане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4293096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Уральцы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://ldospk.ru/wikispk/images/2/23/Question-mark-rainbow-1955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566" y="498167"/>
            <a:ext cx="3238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ldospk.ru/wikispk/images/2/23/Question-mark-rainbow-1955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85" y="1717576"/>
            <a:ext cx="3238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ldospk.ru/wikispk/images/2/23/Question-mark-rainbow-1955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269" y="2586399"/>
            <a:ext cx="3238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ldospk.ru/wikispk/images/2/23/Question-mark-rainbow-1955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14" y="3378487"/>
            <a:ext cx="3238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ldospk.ru/wikispk/images/2/23/Question-mark-rainbow-1955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577" y="4242583"/>
            <a:ext cx="3238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arhivurokov.ru/multiurok/4/8/9/489ee40380dc0db4db10ef4a05121ca0871c756d/img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6446">
            <a:off x="606684" y="3785382"/>
            <a:ext cx="3461260" cy="259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exteloin.ru/images/__20140606_19153740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317" y="934986"/>
            <a:ext cx="4832139" cy="515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059107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 ещё!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971600" y="5229200"/>
            <a:ext cx="1872208" cy="936104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2969101"/>
            <a:ext cx="3528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</a:t>
            </a:r>
            <a:endParaRPr lang="ru-RU" sz="6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http://surprise-podarok.wc.lt/gallery_gen/51142dcede23e6a3b2d3c1c008a171cc_380x59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0200"/>
            <a:ext cx="36195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876256" y="5373216"/>
            <a:ext cx="1944216" cy="1008112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46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1748" y="188639"/>
            <a:ext cx="3496307" cy="206210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город,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котором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живёшь?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51143" y="168203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Уральский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543790"/>
            <a:ext cx="2376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Солнечный</a:t>
            </a:r>
            <a:endParaRPr lang="ru-RU" sz="2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городок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2357413" y="5597463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://mirgif.com/4/priroda-8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3422"/>
            <a:ext cx="2952328" cy="2219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img-fotki.yandex.ru/get/197807/31421102.143/0_f33b8_7c1b9dbe_XXXL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93" y="4332939"/>
            <a:ext cx="3363590" cy="22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detsad17neznaika.ru/wp-content/uploads/2017/06/2-2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484" y="2453000"/>
            <a:ext cx="2178768" cy="308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5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188640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космический объект был назван в честь Екатеринбурга?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1886417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Астероид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97776" y="3247596"/>
            <a:ext cx="1881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Малая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1255" y="5427576"/>
            <a:ext cx="2404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Метеорит</a:t>
            </a:r>
          </a:p>
        </p:txBody>
      </p:sp>
      <p:pic>
        <p:nvPicPr>
          <p:cNvPr id="17410" name="Picture 2" descr="http://zenway.ru/uploads/12_15/a3d_001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01" y="1298117"/>
            <a:ext cx="1933364" cy="145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skewsme.com/images/planets_line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491" y="2845684"/>
            <a:ext cx="3744416" cy="160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i004.radikal.ru/1109/80/9d79cc6cfaf6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58634"/>
            <a:ext cx="3816424" cy="206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www.gifde.com/gif/otros/espacio/cometas-meteoritos/cometas-meteoritos-01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96336" y="465863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www.gifde.com/gif/otros/espacio/cometas-meteoritos/cometas-meteoritos-01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7489">
            <a:off x="7693506" y="5474546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99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2204864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ещё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://hstatic.net/418/1000070418/10/2016/3-29/space_guy_zero_gravit_a_h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23812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628104" y="5301208"/>
            <a:ext cx="2049735" cy="1160884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68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uposter.ru/uploads/images/00/00/01/2015/10/08/7b0f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16026"/>
            <a:ext cx="3773066" cy="411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5" y="671017"/>
            <a:ext cx="3992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 !</a:t>
            </a:r>
            <a:endParaRPr lang="ru-RU" sz="5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8016" y="5853806"/>
            <a:ext cx="5602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Малая планета Екатеринбург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4" name="Picture 8" descr="http://licey-6.odinedu.ru/upload/resize_cache/iblock/b00/248_700_1/b00e62b83ecb4e4deeb266ac424d09c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56" y="3364483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300315" y="5389155"/>
            <a:ext cx="1376141" cy="1042416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48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12139" y="260648"/>
            <a:ext cx="3968533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аквапарк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Екатеринбурге?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http://s15.radikal.ru/i189/1201/16/0b26740bb74b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638" y="353244"/>
            <a:ext cx="317450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323528" y="764704"/>
            <a:ext cx="1944215" cy="12744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Тяни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Толкай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роцесс 6">
            <a:hlinkClick r:id="rId4" action="ppaction://hlinksldjump"/>
          </p:cNvPr>
          <p:cNvSpPr/>
          <p:nvPr/>
        </p:nvSpPr>
        <p:spPr>
          <a:xfrm>
            <a:off x="5508104" y="2852936"/>
            <a:ext cx="2736304" cy="61264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Лимпопо</a:t>
            </a:r>
            <a:endParaRPr lang="ru-RU" dirty="0"/>
          </a:p>
        </p:txBody>
      </p:sp>
      <p:pic>
        <p:nvPicPr>
          <p:cNvPr id="24582" name="Picture 6" descr="http://www.etoday.ru/uploads/2013/04/09/humptydumptyeasteregg0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1" y="3842810"/>
            <a:ext cx="4351466" cy="276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перфолента 7"/>
          <p:cNvSpPr/>
          <p:nvPr/>
        </p:nvSpPr>
        <p:spPr>
          <a:xfrm>
            <a:off x="350351" y="2756924"/>
            <a:ext cx="3973065" cy="804672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Шалтай -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Болтай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://www.detstvo.info/img/company/logo/16462/611127596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78497"/>
            <a:ext cx="2937981" cy="29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88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5379" y="532754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 ещё!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://img0.liveinternet.ru/images/attach/c/1/58/392/58392569_953c38d23083b2adbff347e2eab8df3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43010"/>
            <a:ext cx="6865934" cy="366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167307" y="5829795"/>
            <a:ext cx="1296144" cy="864096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68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11960" y="476672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http://pimg.mycdn.me/getImage?disableStub=true&amp;type=VIDEO_S_720&amp;url=http%3A%2F%2Fvdp.mycdn.me%2FgetImage%3Fid%3D10954016125%26idx%3D30%26thumbType%3D47%26f%3D1%26i%3D1&amp;signatureToken=am0jUyH2d3s3UROX3oW4F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6383177" cy="430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80362" y="2636912"/>
            <a:ext cx="2664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Аквапарк Лимпопо 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Екатеринбурге – самый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на Урале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лучших в России</a:t>
            </a: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6876256" y="5805264"/>
            <a:ext cx="1728192" cy="936104"/>
          </a:xfrm>
          <a:prstGeom prst="actionButtonForwardNex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5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4284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аэропорт в Екатеринбурге?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>
            <a:hlinkClick r:id="rId2" action="ppaction://hlinksldjump"/>
          </p:cNvPr>
          <p:cNvSpPr/>
          <p:nvPr/>
        </p:nvSpPr>
        <p:spPr>
          <a:xfrm>
            <a:off x="251520" y="1196752"/>
            <a:ext cx="3276364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Кольцово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с вырезом 5">
            <a:hlinkClick r:id="rId2" action="ppaction://hlinksldjump"/>
          </p:cNvPr>
          <p:cNvSpPr/>
          <p:nvPr/>
        </p:nvSpPr>
        <p:spPr>
          <a:xfrm>
            <a:off x="3617020" y="1411636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rId3" action="ppaction://hlinksldjump"/>
          </p:cNvPr>
          <p:cNvSpPr/>
          <p:nvPr/>
        </p:nvSpPr>
        <p:spPr>
          <a:xfrm>
            <a:off x="465299" y="2708920"/>
            <a:ext cx="3096344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Домодедово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с вырезом 8">
            <a:hlinkClick r:id="rId3" action="ppaction://hlinksldjump"/>
          </p:cNvPr>
          <p:cNvSpPr/>
          <p:nvPr/>
        </p:nvSpPr>
        <p:spPr>
          <a:xfrm>
            <a:off x="3617020" y="2923804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hlinkClick r:id="rId3" action="ppaction://hlinksldjump"/>
          </p:cNvPr>
          <p:cNvSpPr/>
          <p:nvPr/>
        </p:nvSpPr>
        <p:spPr>
          <a:xfrm>
            <a:off x="228130" y="4437112"/>
            <a:ext cx="3456384" cy="108012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Шереметьево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с вырезом 10">
            <a:hlinkClick r:id="rId3" action="ppaction://hlinksldjump"/>
          </p:cNvPr>
          <p:cNvSpPr/>
          <p:nvPr/>
        </p:nvSpPr>
        <p:spPr>
          <a:xfrm>
            <a:off x="3764477" y="4782840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www.ato.ru/files/styles/r-inpage-super/public/field_image/kolcovo-small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00" y="743960"/>
            <a:ext cx="3369232" cy="18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logirus.ru/news/news_img/dme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00" y="2639863"/>
            <a:ext cx="3369231" cy="196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unifest.ru/images/19fcfa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00" y="4755381"/>
            <a:ext cx="3369231" cy="200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52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forum.saechka.ru/uploads/monthly_06_2017/post-1-0-51273000-149699152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27915"/>
            <a:ext cx="4486876" cy="299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761494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ещё!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092280" y="5301208"/>
            <a:ext cx="1871958" cy="1080120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21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083052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http://www.megghy.com/immagini/animated/aereo/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277" y="620688"/>
            <a:ext cx="33718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www.clipart-fr.com/data/gif/transport/gif_anime_transport_09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4" y="258738"/>
            <a:ext cx="1034208" cy="97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://gifki.info/uploads/posts/2017-06/1497951059_2803-den-grazhdanskoy-aviaci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70596"/>
            <a:ext cx="7732591" cy="391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452320" y="1772816"/>
            <a:ext cx="1584176" cy="89778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lib05.ru/sites/default/files/content/virtual_exhibition/bazhov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4" y="1124744"/>
            <a:ext cx="1572165" cy="2130972"/>
          </a:xfrm>
          <a:prstGeom prst="rect">
            <a:avLst/>
          </a:prstGeom>
          <a:noFill/>
          <a:ln w="76200">
            <a:solidFill>
              <a:srgbClr val="00B05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759" y="3360185"/>
            <a:ext cx="2448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П. П. Бажов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87395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 «Малахитовой  шкатулки»?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4" name="Picture 4" descr="http://kemlibrary.karelia.ru/images/394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50069"/>
            <a:ext cx="2808311" cy="2371726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s://fs00.infourok.ru/images/doc/169/194062/img29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731" y="980728"/>
            <a:ext cx="3696162" cy="27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s://presentacii.ru/documents_2/0e54ed28fdf95fff7f1c4e07e469b0d3/img4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68" y="4014460"/>
            <a:ext cx="3469556" cy="2602166"/>
          </a:xfrm>
          <a:prstGeom prst="rect">
            <a:avLst/>
          </a:prstGeom>
          <a:noFill/>
          <a:ln w="57150">
            <a:solidFill>
              <a:srgbClr val="0070C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s://fs00.infourok.ru/images/doc/199/226920/img3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731" y="4014838"/>
            <a:ext cx="3352733" cy="2514549"/>
          </a:xfrm>
          <a:prstGeom prst="rect">
            <a:avLst/>
          </a:prstGeom>
          <a:noFill/>
          <a:ln w="76200">
            <a:solidFill>
              <a:srgbClr val="00B050"/>
            </a:solidFill>
            <a:prstDash val="lgDashDot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2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954852"/>
            <a:ext cx="4844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ещё раз!!!!</a:t>
            </a:r>
          </a:p>
        </p:txBody>
      </p:sp>
      <p:pic>
        <p:nvPicPr>
          <p:cNvPr id="23554" name="Picture 2" descr="http://baklanova.moy.su/gif-knopka/neznaika-animat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8680"/>
            <a:ext cx="2736304" cy="326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mansden.ru/wp-content/uploads/2017/04/%D0%9F%D1%80%D0%B8%D0%BA%D0%BB%D1%8E%D1%87%D0%B5%D0%BD%D0%B8%D1%8F-%D0%9D%D0%B5%D0%B7%D0%BD%D0%B0%D0%B9%D0%BA%D0%B8-%D0%B8-%D0%B5%D0%B3%D0%BE-%D0%B4%D1%80%D1%83%D0%B7%D0%B5%D0%B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33884"/>
            <a:ext cx="5976664" cy="4435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6876256" y="5805264"/>
            <a:ext cx="1907704" cy="7200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90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671" y="33265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ещё!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 descr="https://www.syl.ru/misc/i/ai/173495/6728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230"/>
            <a:ext cx="49149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://proxy12.media.online.ua/uol/r2-c39fbad6ee/535dabf2319e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6" y="1040542"/>
            <a:ext cx="2880461" cy="446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1115616" y="5661248"/>
            <a:ext cx="1944216" cy="79208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6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ds04.infourok.ru/uploads/ex/008c/000816db-56bb74ea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6692106" cy="50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400308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ответ!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8" name="Picture 4" descr="http://img1.liveinternet.ru/images/attach/c/6/124/596/124596245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853" y="1036067"/>
            <a:ext cx="1936258" cy="2752973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://s01.yapfiles.ru/files/832547/ognevushk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8575"/>
            <a:ext cx="2863527" cy="19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http://businka.org/uploads/images/00/00/14/2015/08/22/13468d_previ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10407"/>
            <a:ext cx="2080766" cy="26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668344" y="692695"/>
            <a:ext cx="1291506" cy="864097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22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litsait.ru/upload/comments/d2e3367c964e29cbb8598c5f5241719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505258" cy="181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s://i.uralweb.ru/poster/events/FF/013/1341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90" y="2006551"/>
            <a:ext cx="5308998" cy="35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9281" y="6314499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Составитель Давыдова Е.А МАДОУ детский сад № 583</a:t>
            </a:r>
            <a:endParaRPr lang="ru-RU" dirty="0"/>
          </a:p>
        </p:txBody>
      </p:sp>
      <p:pic>
        <p:nvPicPr>
          <p:cNvPr id="29702" name="Picture 6" descr="http://www.clipartandgraphics.com/images/fireworks/fireworks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0" y="198827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://www.clipartandgraphics.com/images/fireworks/fireworks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http://www.clipartandgraphics.com/images/fireworks/fireworks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375" y="1886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http://www.clipartandgraphics.com/images/fireworks/fireworks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888" y="296934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http://www.fintfm.ru/nuke/forum/images/smilies/22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89" y="5215035"/>
            <a:ext cx="6858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2" name="Picture 16" descr="http://www.fintfm.ru/nuke/forum/images/smilies/22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28" y="2348359"/>
            <a:ext cx="6858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18" descr="http://www.fintfm.ru/nuke/forum/images/smilies/22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89" y="2302594"/>
            <a:ext cx="6858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0" descr="http://www.fintfm.ru/nuke/forum/images/smilies/22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89" y="3896172"/>
            <a:ext cx="6858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8" name="Picture 22" descr="http://shokhalevich.ru/images/UVL56Ts0vJauxBb-QiZzv0fuEhKfplGroZaFc19W7RyebrVwNc57I2z8Dr0VylwsPGzLTp5oprSePWYN-TW7V0B7loDk6dPwxk3pajaOVnUPQ2yf5Sn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722" y="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0" name="Picture 24" descr="http://shokhalevich.ru/images/UVL56Ts0vJauxBb-QiZzv0fuEhKfplGroZaFc19W7RyebrVwNc57I2z8Dr0VylwsPGzLTp5oprSePWYN-TW7V0B7loDk6dPwxk3pajaOVnUPQ2yf5Sn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12" y="4562923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8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4475" y="149730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dirty="0"/>
          </a:p>
        </p:txBody>
      </p:sp>
      <p:pic>
        <p:nvPicPr>
          <p:cNvPr id="22530" name="Picture 2" descr="http://img-fotki.yandex.ru/get/3102/fog-nsk.20/0_19137_e6f55a50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62" y="980728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3901666" y="1135596"/>
            <a:ext cx="5040560" cy="12744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</a:t>
            </a:r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6641380" y="103283"/>
            <a:ext cx="1258440" cy="775085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81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3848" y="414763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каком году был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Екатеринбург?</a:t>
            </a:r>
          </a:p>
        </p:txBody>
      </p:sp>
      <p:sp>
        <p:nvSpPr>
          <p:cNvPr id="5" name="Овал 4">
            <a:hlinkClick r:id="rId2" action="ppaction://hlinksldjump"/>
          </p:cNvPr>
          <p:cNvSpPr/>
          <p:nvPr/>
        </p:nvSpPr>
        <p:spPr>
          <a:xfrm>
            <a:off x="971600" y="2570604"/>
            <a:ext cx="2736304" cy="14401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1723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>
            <a:hlinkClick r:id="rId3" action="ppaction://hlinksldjump"/>
          </p:cNvPr>
          <p:cNvSpPr/>
          <p:nvPr/>
        </p:nvSpPr>
        <p:spPr>
          <a:xfrm>
            <a:off x="3566623" y="3493459"/>
            <a:ext cx="2808312" cy="15624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1700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hlinkClick r:id="rId3" action="ppaction://hlinksldjump"/>
          </p:cNvPr>
          <p:cNvSpPr/>
          <p:nvPr/>
        </p:nvSpPr>
        <p:spPr>
          <a:xfrm>
            <a:off x="5986618" y="4701001"/>
            <a:ext cx="2592288" cy="1800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2000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reallystory.com/files/z/b40dc57642c6fc8ec4b93d752ed4ea1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" y="4379315"/>
            <a:ext cx="3538204" cy="2443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uralweb.ru/albums/fotos/o/243/243e71c330459dd72cd419e763e0b9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185" y="1647749"/>
            <a:ext cx="3001154" cy="1845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bibliotekakirs.ucoz.ru/vopro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46" y="17400"/>
            <a:ext cx="2233464" cy="22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7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put.ru/pictures/max/165/50881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68760"/>
            <a:ext cx="236779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945594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ещё раз!!!!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kartinki-vernisazh.ru/_ph/14/1/846694201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16932"/>
            <a:ext cx="331236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5076056" y="5554936"/>
            <a:ext cx="1800200" cy="1042416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60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allday1.com/uploads/posts/2016-02/1455186678_vector-owl-collection-2-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976745" cy="117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5516" y="2373903"/>
            <a:ext cx="55446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 !</a:t>
            </a:r>
            <a:endParaRPr lang="ru-RU" sz="6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009845" y="5373216"/>
            <a:ext cx="1584176" cy="1042416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09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129" y="289365"/>
            <a:ext cx="6903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Open Sans"/>
              </a:rPr>
              <a:t/>
            </a:r>
            <a:br>
              <a:rPr lang="ru-RU" dirty="0">
                <a:solidFill>
                  <a:srgbClr val="000000"/>
                </a:solidFill>
                <a:latin typeface="Open Sans"/>
              </a:rPr>
            </a:b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какой императрицы </a:t>
            </a:r>
            <a:endParaRPr lang="ru-RU" sz="36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 город при его строительстве?</a:t>
            </a:r>
            <a:endParaRPr lang="ru-RU" sz="36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539551" y="578513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Екатерины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3404259" y="589701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Екатерины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4227" y="5785136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Елизаветы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Петровны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ruhistory.narod.ru/ru/history/tsar/romanovs/Ekaterina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4" y="2554230"/>
            <a:ext cx="2156115" cy="2952328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useum.ru/imgB.asp?6507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2" y="2631538"/>
            <a:ext cx="2330723" cy="3045478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uchs-a.narod.ru/Elizabeth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25" y="2696558"/>
            <a:ext cx="2376264" cy="2986328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rosti.ru/patterns/00/0a/b9/b54e0867e8/pictur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89" y="151380"/>
            <a:ext cx="1975469" cy="2125505"/>
          </a:xfrm>
          <a:prstGeom prst="roundRect">
            <a:avLst>
              <a:gd name="adj" fmla="val 16667"/>
            </a:avLst>
          </a:prstGeom>
          <a:ln w="57150">
            <a:solidFill>
              <a:srgbClr val="FFFF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cs8.livemaster.ru/storage/d4/8f/c58082b94af3842dd67d5879a3pn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2685"/>
            <a:ext cx="37623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cs8.livemaster.ru/storage/d4/8f/c58082b94af3842dd67d5879a3pn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204167"/>
            <a:ext cx="1800200" cy="25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cs8.livemaster.ru/storage/d4/8f/c58082b94af3842dd67d5879a3pn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9" y="2213469"/>
            <a:ext cx="1881187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cs8.livemaster.ru/storage/d4/8f/c58082b94af3842dd67d5879a3pn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2" y="2227551"/>
            <a:ext cx="2304256" cy="32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cs8.livemaster.ru/storage/d4/8f/c58082b94af3842dd67d5879a3pn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227" y="2276885"/>
            <a:ext cx="2161260" cy="30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76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836712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 ещё  раз!!</a:t>
            </a: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://4.bp.blogspot.com/-l11cw9E0cZ4/V8h2N9NyfeI/AAAAAAAAAXg/yZe8iolPac08khhB7eVCJ3E0PgKnJx0UwCK4B/s656/owl-gif-1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24744"/>
            <a:ext cx="4109729" cy="344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6377473" y="5681860"/>
            <a:ext cx="2016224" cy="943337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madrasah2.ru/wp-content/uploads/2012/03/%D0%9B%D1%8F%D0%B3%D1%83%D1%88%D0%BA%D0%B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0" y="4068824"/>
            <a:ext cx="2555776" cy="255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reloaders.net/preloaders/210/Spinning%20crow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48" y="3459223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2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209</Words>
  <Application>Microsoft Office PowerPoint</Application>
  <PresentationFormat>Экран (4:3)</PresentationFormat>
  <Paragraphs>81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Е К А Т Е Р И Н Б У Р Г – любимый  город!!!!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56</cp:revision>
  <dcterms:created xsi:type="dcterms:W3CDTF">2017-08-12T04:25:35Z</dcterms:created>
  <dcterms:modified xsi:type="dcterms:W3CDTF">2017-08-12T14:30:23Z</dcterms:modified>
</cp:coreProperties>
</file>