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80" r:id="rId4"/>
    <p:sldId id="273" r:id="rId5"/>
    <p:sldId id="274" r:id="rId6"/>
    <p:sldId id="275" r:id="rId7"/>
    <p:sldId id="276" r:id="rId8"/>
    <p:sldId id="277" r:id="rId9"/>
    <p:sldId id="279" r:id="rId10"/>
    <p:sldId id="278" r:id="rId11"/>
    <p:sldId id="2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99"/>
    <a:srgbClr val="FF33CC"/>
    <a:srgbClr val="FF00FF"/>
    <a:srgbClr val="66FF66"/>
    <a:srgbClr val="008000"/>
    <a:srgbClr val="CC66FF"/>
    <a:srgbClr val="33CC33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9F2912-97E2-47B2-860C-CD4FD52B7A85}" type="datetimeFigureOut">
              <a:rPr lang="ru-RU" smtClean="0"/>
              <a:pPr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1B4268-CC4D-4EFA-9110-E9BCD333F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50550" y="0"/>
            <a:ext cx="9194550" cy="6858000"/>
          </a:xfrm>
          <a:prstGeom prst="rect">
            <a:avLst/>
          </a:prstGeom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99592" y="1268760"/>
            <a:ext cx="561662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Содержание и организация работы детской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изобразительной студии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«Кисточка»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429124" y="4714884"/>
            <a:ext cx="43577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Составитель: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едагог дополнительного образования по изобразительной деятельности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Епанчинцева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Ирина Николаевна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94550" cy="6858000"/>
          </a:xfrm>
          <a:prstGeom prst="rect">
            <a:avLst/>
          </a:prstGeom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55576" y="1710099"/>
            <a:ext cx="374498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Взаимодействие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 родителями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Одним из важных средств поощрения и развития детского изобразительного творчества являются разнообразные выставки детского рисунка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участие в конкурсах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987" name="Picture 3" descr="Картинки по запросу занятия изостудии в детсад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980728"/>
            <a:ext cx="2438400" cy="1876425"/>
          </a:xfrm>
          <a:prstGeom prst="rect">
            <a:avLst/>
          </a:prstGeom>
          <a:noFill/>
        </p:spPr>
      </p:pic>
      <p:pic>
        <p:nvPicPr>
          <p:cNvPr id="41989" name="Picture 5" descr="http://festival.1september.ru/articles/518803/img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068960"/>
            <a:ext cx="4248472" cy="3286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94550" cy="6858000"/>
          </a:xfrm>
          <a:prstGeom prst="rect">
            <a:avLst/>
          </a:prstGeom>
        </p:spPr>
      </p:pic>
      <p:pic>
        <p:nvPicPr>
          <p:cNvPr id="1026" name="Picture 2" descr="C:\Users\Пользователь\Desktop\bqsvJTGhui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714620"/>
            <a:ext cx="5012179" cy="3651256"/>
          </a:xfrm>
          <a:prstGeom prst="rect">
            <a:avLst/>
          </a:prstGeom>
          <a:noFill/>
        </p:spPr>
      </p:pic>
      <p:pic>
        <p:nvPicPr>
          <p:cNvPr id="1027" name="Picture 3" descr="C:\Users\Пользователь\Desktop\0014-014-Spasibo-za-vniman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928670"/>
            <a:ext cx="5786478" cy="2125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50550" y="0"/>
            <a:ext cx="9194550" cy="6858000"/>
          </a:xfrm>
          <a:prstGeom prst="rect">
            <a:avLst/>
          </a:prstGeom>
        </p:spPr>
      </p:pic>
      <p:pic>
        <p:nvPicPr>
          <p:cNvPr id="4" name="Рисунок 3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1850" y="152400"/>
            <a:ext cx="919455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99592" y="1772816"/>
            <a:ext cx="73448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Детское изобразительное творчество – мир ярких, удивительных образов. Оно не редко поражает взрослых своей непосредственностью, оригинальностью, буйством фантазии. Дошкольники рисуют много и с большим желанием. Дети очень любознательны, их интересы выходят за рамки семьи и детского сада, окружающий мир привлекает их. В продуктивной деятельности у детей формируется устойчивый интерес к изобразительной деятельности, развиваются их способности.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50550" y="0"/>
            <a:ext cx="9194550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27584" y="692696"/>
            <a:ext cx="7200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зостудия — это отдельное, достаточно просторное помещение, соответствующее определенным требованиям: освещение, наличие водоснабжения, оснащенность специальным оборудованием (столы) с учетом возрастных особенностей детей и предназначенное как для индивидуальной, так и для групповой работы.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Изобразительная студия является центром планирования, реализации и осуществления изобразительной, творческой деятельности воспитанников ДОУ.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50550" y="0"/>
            <a:ext cx="9194550" cy="685800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55576" y="692693"/>
            <a:ext cx="424847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Главной целью занятий в изостудии является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приобщение дошкольников к миру искусства, общечеловеческим и национальным ценностям через их собственное творчество и развитие природных задатков.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0" descr="DSC007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204864"/>
            <a:ext cx="4104456" cy="4104456"/>
          </a:xfrm>
          <a:prstGeom prst="rect">
            <a:avLst/>
          </a:prstGeom>
          <a:solidFill>
            <a:srgbClr val="FF99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518078" cy="6858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71600" y="811451"/>
            <a:ext cx="5256584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Задачи: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обогащение опыта творческой деятельности, формирование 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« культуры творческой личности» (самореализация личности);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-обучение новым способам деятельности, формирование умений и навыков детей в изобразительных и декоративных видах творчества, обучение «языку изобразительного творчества»;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-сообщение с учётом возрастных особенностей детей знаний в области изобразительного искусства, приобщение к мировой художественной культуре.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6" descr="f_49b41ae9be52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3573016"/>
            <a:ext cx="1858962" cy="278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94550" cy="6858000"/>
          </a:xfrm>
          <a:prstGeom prst="rect">
            <a:avLst/>
          </a:prstGeom>
        </p:spPr>
      </p:pic>
      <p:pic>
        <p:nvPicPr>
          <p:cNvPr id="6" name="Picture 6" descr="DSC0077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052735"/>
            <a:ext cx="3456384" cy="2592737"/>
          </a:xfrm>
          <a:prstGeom prst="rect">
            <a:avLst/>
          </a:prstGeom>
          <a:noFill/>
          <a:ln w="38100">
            <a:solidFill>
              <a:srgbClr val="33CC33"/>
            </a:solidFill>
            <a:miter lim="800000"/>
            <a:headEnd/>
            <a:tailEnd/>
          </a:ln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827584" y="3640378"/>
            <a:ext cx="360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Способы организации детской деятельности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Индивидуальный.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Подгрупповой, 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Коллективный.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      </a:t>
            </a:r>
          </a:p>
        </p:txBody>
      </p:sp>
      <p:pic>
        <p:nvPicPr>
          <p:cNvPr id="1026" name="Picture 2" descr="C:\Users\Дет. Сад 583\Desktop\mLsEKhN9mP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996952"/>
            <a:ext cx="3672408" cy="3083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-254873" y="-152400"/>
            <a:ext cx="9398873" cy="7010400"/>
          </a:xfrm>
          <a:prstGeom prst="rect">
            <a:avLst/>
          </a:prstGeom>
        </p:spPr>
      </p:pic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539552" y="1772816"/>
            <a:ext cx="403244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 Организация       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занятий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Занятия проходят 2 раза в неделю.  Длительность занятий зависит от возрастных особенностей детей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С 3 до 4 лет – 15-20минут.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С 4 до 5 лет – 20-25 минут.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 С 5 до 6 лет – 25-30 минут.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 С 6 до 7 лет – 30-35 минут.</a:t>
            </a:r>
          </a:p>
        </p:txBody>
      </p:sp>
      <p:pic>
        <p:nvPicPr>
          <p:cNvPr id="44035" name="Picture 3" descr="Картинки по запросу занятия изостудии в детсад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636912"/>
            <a:ext cx="4325052" cy="35656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94550" cy="6858000"/>
          </a:xfrm>
          <a:prstGeom prst="rect">
            <a:avLst/>
          </a:prstGeom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971600" y="1196752"/>
            <a:ext cx="662473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Работу изостудиях строят на следующих принципах: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От простого к сложному,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где предусмотрен переход от простых занятий к сложным.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Принцип наглядности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выражается в том, что у детей более развита наглядно - образная память, чем словесно - логическая, поэтому мышление опирается на восприятие или представление.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Принцип индивидуализации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обеспечивает развитие каждого ребенка.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Связь обучения с жизнью.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Изображение должно опираться на впечатление, полученное ребёнком от действительности.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7" name="Picture 4" descr="kar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509120"/>
            <a:ext cx="1787525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Рисунок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9455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51520" y="620688"/>
            <a:ext cx="74523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/>
              <a:t>С детьми младшего дошкольного возраста</a:t>
            </a:r>
          </a:p>
          <a:p>
            <a:pPr algn="ctr"/>
            <a:r>
              <a:rPr lang="ru-RU" b="1" dirty="0" smtClean="0"/>
              <a:t> рекомендуется использовать: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пальчиками;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оттиск печатками из картофеля; </a:t>
            </a: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ладошками.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2492896"/>
            <a:ext cx="43204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С детьми среднего</a:t>
            </a:r>
          </a:p>
          <a:p>
            <a:r>
              <a:rPr lang="ru-RU" b="1" dirty="0" smtClean="0"/>
              <a:t>дошкольного возраста</a:t>
            </a:r>
          </a:p>
          <a:p>
            <a:r>
              <a:rPr lang="ru-RU" b="1" dirty="0" smtClean="0"/>
              <a:t>рекомендуется использовать</a:t>
            </a:r>
            <a:r>
              <a:rPr lang="ru-RU" dirty="0" smtClean="0"/>
              <a:t>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тычок жесткой полусухой кистью.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печать поролоном;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печать пробками;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восковые мелки + акварель;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свеча + акварель;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отпечатки листьев;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рисунки из ладошки;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ватными палочками;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волшебные веревочки.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2428868"/>
            <a:ext cx="3851920" cy="382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А в старшем дошкольном возрасте дети могу освоить еще более трудные методы</a:t>
            </a:r>
          </a:p>
          <a:p>
            <a:pPr algn="ctr"/>
            <a:r>
              <a:rPr lang="ru-RU" b="1" dirty="0" smtClean="0"/>
              <a:t> и техники:</a:t>
            </a:r>
            <a:endParaRPr lang="ru-RU" b="1" dirty="0" smtClean="0">
              <a:ln>
                <a:solidFill>
                  <a:srgbClr val="FF33CC"/>
                </a:solidFill>
              </a:ln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песком;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мыльными пузырями;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рисование мятой бумагой; 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кляксография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 трубочкой;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монотипия пейзажная;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печать по трафарету; 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монотипия предметная; 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кляксография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обычная; </a:t>
            </a:r>
          </a:p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пластилинография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387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6</dc:creator>
  <cp:lastModifiedBy>Дет. Сад 583</cp:lastModifiedBy>
  <cp:revision>34</cp:revision>
  <dcterms:created xsi:type="dcterms:W3CDTF">2012-03-14T06:59:23Z</dcterms:created>
  <dcterms:modified xsi:type="dcterms:W3CDTF">2016-09-05T01:30:17Z</dcterms:modified>
</cp:coreProperties>
</file>