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Скачать шаблон для детской презентации - ссылка на скачива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428759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– детский присмотра и оздоровления № 583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42910" y="1857364"/>
            <a:ext cx="8072494" cy="4429156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ПРЕЗЕНТАЦИЯ  </a:t>
            </a:r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ОСНОВНОЙ </a:t>
            </a:r>
          </a:p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ОБЩЕОБРАЗОВАТЕЛЬНОЙ </a:t>
            </a:r>
            <a:endParaRPr lang="ru-RU" sz="36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36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</a:p>
          <a:p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2014-2015г.</a:t>
            </a:r>
            <a:endParaRPr lang="ru-RU" sz="26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Фоны для презентаций Люди Бесплатные фоны для презентаций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2857520" cy="17145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214290"/>
            <a:ext cx="87154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Одним из важных условий реализации основной образовательной программы ДОУ является сотрудничество педагогов с семьей: дети, воспитатели и родители – главные участники  педагогического процесса.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у родителей позиции активных участников педагогического процесса, оказание им помощи в реализации ответственности за воспитание и обучение детей.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Задачи, </a:t>
            </a: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решаемые в процессе организации взаимодействия педагогического коллектива ДОУ с родителями воспитанников: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Приобщение родителей к участию в жизни детского сада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Изучение и обобщение лучшего семейного опыта воспитания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педагогической культуры родителей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Виды взаимоотношений дошкольного учреждения с семьями воспитанников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u="sng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Сотрудничество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это общение на равных, где ни одной из сторон взаимодействия не принадлежит привилегия указывать, контролировать, оценивать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u="sng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Взаимодействие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способ организации совместной деятельности, которая осуществляется на основании социальной перцепции и с помощью общения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Позиция педагога для выстраивания взаимодействия и сотрудничества с семьями воспитанников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Педагог-партнер опирается на инициативу участников взаимодействия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Спрашивает родителей о ребенке и вместе с ними оценивает его развитие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Ищет решение проблем вместе с родителями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Узнает цели и пожелания родителей в отношении их ребенка и группы в целом и добавляет к ним свои предложения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принципы работы ДОУ с семьями воспитанников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Открытость детского сада для семьи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Сотрудничество педагогов и родителей в воспитании детей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единой развивающей среды, обеспечивающей одинаковые подходы к развитию ребенка в семье и детском саду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Фоны для презентаций Люди Бесплатные фоны для презентаций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60" y="4706479"/>
            <a:ext cx="2383127" cy="1794355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412891"/>
              </p:ext>
            </p:extLst>
          </p:nvPr>
        </p:nvGraphicFramePr>
        <p:xfrm>
          <a:off x="251520" y="965984"/>
          <a:ext cx="8330069" cy="6147056"/>
        </p:xfrm>
        <a:graphic>
          <a:graphicData uri="http://schemas.openxmlformats.org/drawingml/2006/table">
            <a:tbl>
              <a:tblPr/>
              <a:tblGrid>
                <a:gridCol w="3415557"/>
                <a:gridCol w="162100"/>
                <a:gridCol w="4752412"/>
              </a:tblGrid>
              <a:tr h="7482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Реализация основной общеобразовательной  программы  дошкольного   образования в группах оздоровительной  направленности с приоритетным осуществлением  деятельности по проведению санитарно-гигиенических, профилактических и оздоровительных мероприятий и процедур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8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Обязательная часть основной общеобразовательной программы дошкольного образования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8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Комплекс программно-методического обеспечения образовательного процесса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334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Комплексная  общеобразовательная программа (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Arial" charset="0"/>
                        </a:rPr>
                        <a:t>в группах оздоровительной  направленности с приоритетным осуществлением  деятельности по проведению санитарно-гигиенических, профилактических и оздоровительных мероприятий и процедур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Arial" charset="0"/>
                        </a:rPr>
                        <a:t>)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«От рождения до школы» под ред.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Н.Е.Вераксы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Т.С.Комаровой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М.А.Васильевой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для детей 2 - 7 лет. М.: Просвещение, 2012г.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Степаненкова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Э.Я. Методика физического воспитания в детском саду; Мозаика-Синтез, 2005г.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52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Часть, формируемая участниками образовательных отношений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52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Комплекс программно-методического обеспечения образовательного процесса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2914">
                <a:tc gridSpan="3"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учетом специфики климатических, культурно-исторических и демографических условий в которых осуществляется образовательный процесс: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Толстикова О.В., Савельева О.В.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 живем на Урале: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методическое пособие с учетом специфики национальных, социокультурных и иных условий, в которых осуществляется образовательная деятельность с детьми дошкольного возраста. – Екатеринбург: ГАОУ ДПО СО «ИРО». – 2014г. –110с.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52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 учетом приоритетной направленности деятельности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Arial" charset="0"/>
                        </a:rPr>
                        <a:t>Физическое развитие 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Arial" charset="0"/>
                        </a:rPr>
                        <a:t>Подвижные игры народов Урала, Екатеринбург: ИРРО-2009.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520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Здоровье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Т.А.Алямовская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«Старт»;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Пензулаева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Л.И.  Оздоровительная гимнастика для детей 3-7лет –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М.Мозаика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Синтез, 2009-2010.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325870"/>
              </p:ext>
            </p:extLst>
          </p:nvPr>
        </p:nvGraphicFramePr>
        <p:xfrm>
          <a:off x="357158" y="332656"/>
          <a:ext cx="8215370" cy="579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215370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3200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Программно-методический комплекс</a:t>
                      </a:r>
                      <a:endParaRPr lang="ru-RU" sz="3200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Фоны для презентаций Люди Бесплатные фоны для презентаций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1999"/>
            <a:ext cx="8096250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00056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Шаблоны презентаций PowerPoint Оформление - Коллекция рефератов по биологии, георгафии и ОБЖ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42910" y="1071546"/>
            <a:ext cx="792961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 общеобразовательная программа –  дошкольного образования  разработана в соответствии: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Федеральным законом 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29.12.2012 г. № 273 – ФЗ «Об образовании в РФ» с изменениями и дополнениями на 2013 г.;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Федеральным государственным образовательным стандартом дошкольного образования (Приказ Министерства образования и науки РФ от 17 октября 2013 г. № 1155);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Министерства образования и науки Российской Федерации от 30 августа 2013 г. № 1014 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•Закон Свердловской области от 15.07.2013 № 78-ОЗ (ред. от 17.10.2013) "Об образовании в Свердловской области"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СанПиН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2.4.1.3049-13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"Санитарно - эпидемиологические требования к устройству, содержанию и организации режима работы дошкольных образовательных организаций". (Постановление Главного государственного санитарного врача Российской Федерации от 15 мая 2013 г. N 26 г. Москва); 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Уставом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Муниципального бюджетного дошкольного образовательного учреждения детский сад присмотра и оздоровления № 583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(новая редакция) №1130/36-ро 09.12.2011г.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ы презентаций PowerPoint Оформление - Коллекция рефератов по биологии, георгафии и ОБЖ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85786" y="1500174"/>
            <a:ext cx="778674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направлена на разностороннее развитие детей с 2 до 7 лет сроком на 5 лет обучения с учётом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деятельности. </a:t>
            </a:r>
            <a:r>
              <a:rPr lang="ru-RU" sz="20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пределяет комплекс основных характеристик дошкольного образования (объём, содержание и планируемые результаты в виде целевых ориентиров дошкольного образования), требования к условиям реализации Программы. 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14282" y="428604"/>
            <a:ext cx="85725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программа дошкольного образования МБДОУ № 583 разработана на основе примерной основной общеобразовательной программ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«От рождения до школы» п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 редакцией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Н.Е.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Вераксы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Т.С.Комаровой, М. А. Васильевой.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Ведущие цели Программы — 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к обучению в школе, обеспечение безопасности жизнедеятельности дошкольника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85720" y="2786058"/>
            <a:ext cx="8429684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Охват всех возрастных периодов(от рождения до школы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 охватывает все возрастные периоды физического и психического развития детей: ранний возраст — от 2 до 3 лет (первая  группа раннего возраста); младший дошкольный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 — от 3 до 4 лет ( вторая младшая группа), средний дошкольный возраст — от 4 до 5 лет (средняя группа), старший дошкольный возраст — от 5 до 7 лет (старшая и подготовительная к школе группы).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Фоны для презентаций Люди Бесплатные фоны для презентаций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663726"/>
            <a:ext cx="2214578" cy="908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Фоны для презентаций Люди Бесплатные фоны для презентаций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256"/>
            <a:ext cx="3929090" cy="2381225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Программы обеспечивает развитие личности, мотивации и способностей детей в различных видах деятельности и охватывает следующие направления развития и образования детей (образовательные области): социально-коммуникативное развитие; познавательное развитие; речевое развитие; художественно-эстетическое развитие; физическое развитие.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направлена на решение следующих задач: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охраны и укрепления физического и психического здоровья детей, в том числе их эмоционального благополучия;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объединения обучения и воспитания в целостный образовательный процесс на основе духовно-нравственных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 формирования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среды, соответствующей возрастным, индивидуальным, психологическим и физиологическим особенностям детей;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9)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10)  воспитывать уважение к правам и свободам человека, любви к окружающей природе, Родине, семье.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Фоны для презентаций Люди Бесплатные фоны для презентаций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000504"/>
            <a:ext cx="2643206" cy="28574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357165"/>
            <a:ext cx="792961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Задачи, части формируемой участниками образовательных отношений поставлены на основе анализа анкетирования, изучения микро и макро среды, результатов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педагогической диагностики, состояния психофизического развития воспитанников: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 с учетом  возрастных  категорий детей гражданственности, уважения  к правам  и  свободам  человека,  любви к окружающей  природе, Родине, семье;</a:t>
            </a:r>
          </a:p>
          <a:p>
            <a:pPr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развивающая работа, обеспечивающая своевременную специализированную помощь в освоении содержания обучения и коррекцию недостатков детей в условиях МБДОУ;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	формирование ценностного отношения к собственному здоровью, совершенствование двигательных навыков и физических качеств ребенка, развитие представлений о своем теле и своих физических возможностях, через знакомство с доступными способами его укрепления, создание эмоционально-благоприятной (поддерживающей, стабилизирующей, настраивающей, активизирующей, тренирующей) среды физического развития, профилактику негативных эмоций; 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	взаимодействие с семьями воспитанников на основе оказания консультативной и методической  помощи родителям (законным представителям) по вопросам воспитания, обучения и развития детей в процессе организации различных форм работы; 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	формирование у детей целостного представления о взаимосвязи процессов, происходящих в мире, стране, регионе. Представлений об истории  Урала, Свердловской области и города Екатеринбурга раскрывается через образовательные области, представляющие собой совокупность знаний, ценностных ориентаций и практических навыков.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Фоны для презентаций Люди Бесплатные фоны для презентаций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357562"/>
            <a:ext cx="3357586" cy="3071834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892971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включает три основных раздела: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целевой, содержательный и организационный.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Целевой раздел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включает в себя пояснительную записку и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ребёнок овладевает основными культурными способами деятельности, проявляет инициативу и самостоятельность в разных видах деятельности –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ребёнок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ребёнок обладает развитым воображением, которое реализуется в разных видах деятельности, и прежде всего в игре; ребёнок владеет разными формами и видами игры, различает условную и реальную ситуации, умеет подчиняться разным правилам и социальным нормам;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ребёнок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ребёнка складываются предпосылки грамотности;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ребёнка развита крупная и мелкая моторика; он подвижен, вынослив, владеет основными движениями, может контролировать свои движения и управлять ими;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ребёнок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ребёнок проявляет любознательность, задаёт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живёт;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ребёнок способен к принятию собственных решений, опираясь на свои знания и умения в различных видах деятельности.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ы для презентаций Люди Бесплатные фоны для презентаций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929066"/>
            <a:ext cx="4357718" cy="2666977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85720" y="357166"/>
            <a:ext cx="82868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Содержательный раздел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представляет общее содержание Программы, обеспечивающее полноценное развитие личности детей.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состоит из обязательной части и части, формируемой участниками образовательных отношений.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Обязательная часть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Программы отражает комплексность подхода, обеспечивая развитие детей в пяти образовательных областях (социально-коммуникативное развитие, художественно-эстетическое развитие, познавательное развитие, речевое развитие, физическое развитие). Обязательная часть программы разработана: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ФГОС ДО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учетом рекомендаций авторов комплексной образовательной программы «От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рождения до школы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Н.Е.Вераксы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Т.С.Комаровой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М.А.Васильевой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М.:Синтез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2012.);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Часть, формируемой участниками образовательных отношений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составлена с учетом особенностей образовательного учреждения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возрастных особенностей контингента детей; образовательных потребностей и запросов воспитанников, семьи; ориентирована на: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специфику национальных,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условий, в которых осуществляется образовательная деятельность;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выбор форм организации работы с детьми, которые в наибольшей степени соответствуют потребностям и интересам детей, возможностям педагогического коллектива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Фоны для презентаций Люди Бесплатные фоны для презентаций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429132"/>
            <a:ext cx="2857520" cy="2428868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85721" y="500042"/>
            <a:ext cx="85725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Организационный раздел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содержит описание материально-технического обеспечения Программы, включает распорядок и режим дня, а также особенности традиционных событий, праздников, мероприятий; особенности организации предметно-пространственной среды, особенности взаимодействия с родителями воспитанников.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Материально – техническое обеспечение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Методические материалы и средства обучения и воспитания воспитанников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Распорядок и режим дня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Календарный учебный график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Учебный план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непрерывной непосредственно образовательной деятельности)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Календарно – тематическое планирование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Расписание непрерывной непосредственно образовательной деятельности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 двигательной активности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 закаливающих процедур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Планирование работы специалистов 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Особенности традиционных событий, праздников и мероприятий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Особенности организации предметно – развивающей среды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Преемственность ДОУ и школы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Партнёрское взаимодействие с социальными институтами, участвующих в реализации основной общеобразовательной программы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дошкольного образования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 взаимодействия специалистов с воспитателями и с семьей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1909</Words>
  <Application>Microsoft Office PowerPoint</Application>
  <PresentationFormat>Экран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Муниципальное бюджетное дошкольное образовательное учреждение – детский присмотра и оздоровления № 583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– детский присмотра и оздоровления № 583 </dc:title>
  <dc:creator>Марина</dc:creator>
  <cp:lastModifiedBy>Admin</cp:lastModifiedBy>
  <cp:revision>23</cp:revision>
  <dcterms:created xsi:type="dcterms:W3CDTF">2015-01-09T09:26:37Z</dcterms:created>
  <dcterms:modified xsi:type="dcterms:W3CDTF">2015-01-12T07:10:21Z</dcterms:modified>
</cp:coreProperties>
</file>