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0" r:id="rId3"/>
    <p:sldId id="259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70" r:id="rId12"/>
    <p:sldId id="273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12.01.2015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Скачать шаблон для детской презентации - ссылка на скачивание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358346" cy="6858000"/>
          </a:xfrm>
          <a:prstGeom prst="rect">
            <a:avLst/>
          </a:prstGeom>
          <a:noFill/>
        </p:spPr>
      </p:pic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685800" y="857233"/>
            <a:ext cx="7772400" cy="1428759"/>
          </a:xfrm>
        </p:spPr>
        <p:txBody>
          <a:bodyPr>
            <a:normAutofit/>
          </a:bodyPr>
          <a:lstStyle/>
          <a:p>
            <a:r>
              <a:rPr lang="ru-RU" sz="20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Муниципальное бюджетное дошкольное образовательное учреждение – детский присмотра и оздоровления № 583</a:t>
            </a:r>
            <a:r>
              <a:rPr lang="ru-RU" b="1" i="1" dirty="0" smtClean="0">
                <a:solidFill>
                  <a:srgbClr val="C00000"/>
                </a:solidFill>
              </a:rPr>
              <a:t/>
            </a:r>
            <a:br>
              <a:rPr lang="ru-RU" b="1" i="1" dirty="0" smtClean="0">
                <a:solidFill>
                  <a:srgbClr val="C00000"/>
                </a:solidFill>
              </a:rPr>
            </a:br>
            <a:endParaRPr lang="ru-RU" b="1" i="1" dirty="0">
              <a:solidFill>
                <a:srgbClr val="C00000"/>
              </a:solidFill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642910" y="1857364"/>
            <a:ext cx="8072494" cy="4429156"/>
          </a:xfrm>
        </p:spPr>
        <p:txBody>
          <a:bodyPr>
            <a:normAutofit fontScale="77500" lnSpcReduction="20000"/>
          </a:bodyPr>
          <a:lstStyle/>
          <a:p>
            <a:r>
              <a:rPr lang="ru-RU" sz="36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ПРЕЗЕНТАЦИЯ  </a:t>
            </a:r>
            <a:r>
              <a:rPr lang="ru-RU" sz="36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ОСНОВНОЙ </a:t>
            </a:r>
          </a:p>
          <a:p>
            <a:r>
              <a:rPr lang="ru-RU" sz="36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ОБЩЕОБРАЗОВАТЕЛЬНОЙ </a:t>
            </a:r>
            <a:endParaRPr lang="ru-RU" sz="3600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36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ПРОГРАММЫ</a:t>
            </a:r>
            <a:endParaRPr lang="ru-RU" sz="3600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36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ДОШКОЛЬНОГО ОБРАЗОВАНИЯ</a:t>
            </a:r>
          </a:p>
          <a:p>
            <a:endParaRPr lang="ru-RU" sz="3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 </a:t>
            </a:r>
          </a:p>
          <a:p>
            <a:r>
              <a:rPr lang="ru-RU" sz="2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</a:t>
            </a:r>
            <a:r>
              <a:rPr lang="ru-RU" sz="26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2014-2015г.</a:t>
            </a:r>
            <a:endParaRPr lang="ru-RU" sz="2600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ru-RU" sz="2800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ru-RU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Фоны для презентаций Люди Бесплатные фоны для презентаций PowerPoin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4500570"/>
            <a:ext cx="2857520" cy="1714512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214282" y="214290"/>
            <a:ext cx="8715436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5085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b="1" dirty="0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Одним из важных условий реализации основной образовательной программы ДОУ является сотрудничество педагогов с семьей: дети, воспитатели и родители – главные участники  педагогического процесса. </a:t>
            </a:r>
            <a:endParaRPr lang="ru-RU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 indent="45085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b="1" i="1" dirty="0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Цель: </a:t>
            </a:r>
            <a:r>
              <a:rPr lang="ru-RU" sz="1400" dirty="0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формирование у родителей позиции активных участников педагогического процесса, оказание им помощи в реализации ответственности за воспитание и обучение детей.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lvl="0" indent="45085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b="1" i="1" dirty="0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Задачи, </a:t>
            </a:r>
            <a:r>
              <a:rPr lang="ru-RU" sz="1400" i="1" dirty="0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решаемые в процессе организации взаимодействия педагогического коллектива ДОУ с родителями воспитанников: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lvl="0" indent="45085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sz="1400" dirty="0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Приобщение родителей к участию в жизни детского сада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lvl="0" indent="45085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sz="1400" dirty="0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Изучение и обобщение лучшего семейного опыта воспитания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lvl="0" indent="45085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sz="1400" dirty="0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Повышение педагогической культуры родителей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lvl="0" indent="45085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i="1" dirty="0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Виды взаимоотношений дошкольного учреждения с семьями воспитанников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lvl="0" indent="45085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sz="1400" u="sng" dirty="0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Сотрудничество </a:t>
            </a:r>
            <a:r>
              <a:rPr lang="ru-RU" sz="1400" dirty="0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– это общение на равных, где ни одной из сторон взаимодействия не принадлежит привилегия указывать, контролировать, оценивать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lvl="0" indent="45085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sz="1400" u="sng" dirty="0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Взаимодействие </a:t>
            </a:r>
            <a:r>
              <a:rPr lang="ru-RU" sz="1400" dirty="0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– способ организации совместной деятельности, которая осуществляется на основании социальной перцепции и с помощью общения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lvl="0" indent="45085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i="1" dirty="0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Позиция педагога для выстраивания взаимодействия и сотрудничества с семьями воспитанников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lvl="0" indent="45085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sz="1400" dirty="0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Педагог-партнер опирается на инициативу участников взаимодействия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lvl="0" indent="45085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sz="1400" dirty="0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Спрашивает родителей о ребенке и вместе с ними оценивает его развитие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lvl="0" indent="45085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sz="1400" dirty="0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Ищет решение проблем вместе с родителями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lvl="0" indent="45085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sz="1400" dirty="0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Узнает цели и пожелания родителей в отношении их ребенка и группы в целом и добавляет к ним свои предложения</a:t>
            </a:r>
            <a:endParaRPr lang="ru-RU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 indent="45085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b="1" i="1" dirty="0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Основные принципы работы ДОУ с семьями воспитанников</a:t>
            </a:r>
            <a:endParaRPr lang="ru-RU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 indent="45085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sz="1400" dirty="0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Открытость детского сада для семьи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lvl="0" indent="45085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sz="1400" dirty="0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Сотрудничество педагогов и родителей в воспитании детей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lvl="0" indent="45085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sz="1400" dirty="0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Создание единой развивающей среды, обеспечивающей одинаковые подходы к развитию ребенка в семье и детском саду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Фоны для презентаций Люди Бесплатные фоны для презентаций PowerPoin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4360" y="4706479"/>
            <a:ext cx="2383127" cy="1794355"/>
          </a:xfrm>
          <a:prstGeom prst="rect">
            <a:avLst/>
          </a:prstGeom>
          <a:noFill/>
        </p:spPr>
      </p:pic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0412891"/>
              </p:ext>
            </p:extLst>
          </p:nvPr>
        </p:nvGraphicFramePr>
        <p:xfrm>
          <a:off x="251520" y="965984"/>
          <a:ext cx="8330069" cy="6147056"/>
        </p:xfrm>
        <a:graphic>
          <a:graphicData uri="http://schemas.openxmlformats.org/drawingml/2006/table">
            <a:tbl>
              <a:tblPr/>
              <a:tblGrid>
                <a:gridCol w="3415557"/>
                <a:gridCol w="162100"/>
                <a:gridCol w="4752412"/>
              </a:tblGrid>
              <a:tr h="748296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Реализация основной общеобразовательной  программы  дошкольного   образования в группах оздоровительной  направленности с приоритетным осуществлением  деятельности по проведению санитарно-гигиенических, профилактических и оздоровительных мероприятий и процедур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01825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Обязательная часть основной общеобразовательной программы дошкольного образования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01825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Комплекс программно-методического обеспечения образовательного процесса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773348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Комплексная  общеобразовательная программа (</a:t>
                      </a: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Arial" charset="0"/>
                        </a:rPr>
                        <a:t>в группах оздоровительной  направленности с приоритетным осуществлением  деятельности по проведению санитарно-гигиенических, профилактических и оздоровительных мероприятий и процедур</a:t>
                      </a: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Arial" charset="0"/>
                        </a:rPr>
                        <a:t>)</a:t>
                      </a:r>
                      <a:endParaRPr kumimoji="0" lang="ru-RU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Arial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 «От рождения до школы» под ред. </a:t>
                      </a:r>
                      <a:r>
                        <a:rPr kumimoji="0" lang="ru-RU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Н.Е.Вераксы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, </a:t>
                      </a:r>
                      <a:r>
                        <a:rPr kumimoji="0" lang="ru-RU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Т.С.Комаровой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, </a:t>
                      </a:r>
                      <a:r>
                        <a:rPr kumimoji="0" lang="ru-RU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М.А.Васильевой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  для детей 2 - 7 лет. М.: Просвещение, 2012г.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Степаненкова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 Э.Я. Методика физического воспитания в детском саду; Мозаика-Синтез, 2005г.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152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Часть, формируемая участниками образовательных отношений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5152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Комплекс программно-методического обеспечения образовательного процесса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22914">
                <a:tc gridSpan="3">
                  <a:txBody>
                    <a:bodyPr/>
                    <a:lstStyle/>
                    <a:p>
                      <a:pPr marL="0" marR="0" lvl="0" indent="45720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 учетом специфики климатических, культурно-исторических и демографических условий в которых осуществляется образовательный процесс:</a:t>
                      </a: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Толстикова О.В., Савельева О.В. </a:t>
                      </a:r>
                      <a:r>
                        <a:rPr kumimoji="0" lang="ru-RU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Мы живем на Урале: </a:t>
                      </a: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методическое пособие с учетом специфики национальных, социокультурных и иных условий, в которых осуществляется образовательная деятельность с детьми дошкольного возраста. – Екатеринбург: ГАОУ ДПО СО «ИРО». – 2014г. –110с.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5152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С учетом приоритетной направленности деятельности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515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Arial" charset="0"/>
                        </a:rPr>
                        <a:t>Физическое развитие </a:t>
                      </a:r>
                      <a:endParaRPr kumimoji="0" lang="ru-RU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Arial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Arial" charset="0"/>
                        </a:rPr>
                        <a:t>Подвижные игры народов Урала, Екатеринбург: ИРРО-2009.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Arial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51520">
                <a:tc>
                  <a:txBody>
                    <a:bodyPr/>
                    <a:lstStyle/>
                    <a:p>
                      <a:pPr marL="4445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58750" algn="l"/>
                        </a:tabLst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Здоровье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4445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58750" algn="l"/>
                        </a:tabLst>
                      </a:pPr>
                      <a:r>
                        <a:rPr kumimoji="0" lang="ru-RU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Т.А.Алямовская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 «Старт»; </a:t>
                      </a:r>
                      <a:r>
                        <a:rPr kumimoji="0" lang="ru-RU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Пензулаева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 Л.И.  Оздоровительная гимнастика для детей 3-7лет – </a:t>
                      </a:r>
                      <a:r>
                        <a:rPr kumimoji="0" lang="ru-RU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М.Мозаика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 Синтез, 2009-2010.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030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4445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58750" algn="l"/>
                        </a:tabLst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3325870"/>
              </p:ext>
            </p:extLst>
          </p:nvPr>
        </p:nvGraphicFramePr>
        <p:xfrm>
          <a:off x="357158" y="332656"/>
          <a:ext cx="8215370" cy="579120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8215370"/>
              </a:tblGrid>
              <a:tr h="576064">
                <a:tc>
                  <a:txBody>
                    <a:bodyPr/>
                    <a:lstStyle/>
                    <a:p>
                      <a:r>
                        <a:rPr lang="ru-RU" sz="3200" i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Программно-методический комплекс</a:t>
                      </a:r>
                      <a:endParaRPr lang="ru-RU" sz="3200" i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Фоны для презентаций Люди Бесплатные фоны для презентаций PowerPoin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761999"/>
            <a:ext cx="8096250" cy="60960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одзаголовок 6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400056"/>
          </a:xfrm>
        </p:spPr>
        <p:txBody>
          <a:bodyPr>
            <a:normAutofit fontScale="77500" lnSpcReduction="20000"/>
          </a:bodyPr>
          <a:lstStyle/>
          <a:p>
            <a:endParaRPr lang="ru-RU" dirty="0"/>
          </a:p>
        </p:txBody>
      </p:sp>
      <p:pic>
        <p:nvPicPr>
          <p:cNvPr id="1026" name="Picture 2" descr="Шаблоны презентаций PowerPoint Оформление - Коллекция рефератов по биологии, георгафии и ОБЖ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642910" y="1071546"/>
            <a:ext cx="7929618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Основная общеобразовательная программа –  дошкольного образования  разработана в соответствии:</a:t>
            </a:r>
            <a:endParaRPr kumimoji="0" lang="ru-RU" sz="16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Федеральным законом  </a:t>
            </a: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от 29.12.2012 г. № 273 – ФЗ «Об образовании в РФ» с изменениями и дополнениями на 2013 г.;</a:t>
            </a:r>
            <a:endParaRPr kumimoji="0" lang="ru-RU" sz="16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Федеральным государственным образовательным стандартом дошкольного образования (Приказ Министерства образования и науки РФ от 17 октября 2013 г. № 1155);</a:t>
            </a:r>
          </a:p>
          <a:p>
            <a:pPr>
              <a:defRPr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Приказ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Министерства образования и науки Российской Федерации от 30 августа 2013 г. № 1014  "Об утверждении Порядка организации и осуществления образовательной деятельности по основным общеобразовательным программам - образовательным программам дошкольного образования"</a:t>
            </a:r>
          </a:p>
          <a:p>
            <a:pPr>
              <a:defRPr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•Закон Свердловской области от 15.07.2013 № 78-ОЗ (ред. от 17.10.2013) "Об образовании в Свердловской области"</a:t>
            </a:r>
            <a:endParaRPr kumimoji="0" lang="ru-RU" sz="16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СанПиН</a:t>
            </a: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2.4.1.3049-13 </a:t>
            </a: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"Санитарно - эпидемиологические требования к устройству, содержанию и организации режима работы дошкольных образовательных организаций". (Постановление Главного государственного санитарного врача Российской Федерации от 15 мая 2013 г. N 26 г. Москва); </a:t>
            </a:r>
            <a:endParaRPr kumimoji="0" lang="ru-RU" sz="16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Уставом </a:t>
            </a: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Муниципального бюджетного дошкольного образовательного учреждения детский сад присмотра и оздоровления № 583 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(новая редакция) №1130/36-ро 09.12.2011г.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Подзаголовок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Шаблоны презентаций PowerPoint Оформление - Коллекция рефератов по биологии, георгафии и ОБЖ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785786" y="1500174"/>
            <a:ext cx="7786742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Программа направлена на разностороннее развитие детей с 2 до 7 лет сроком на 5 лет обучения с учётом их возрастных и индивидуальных особенностей, в том числе достижение детьми дошкольного возраста уровня развития, необходимого и достаточного для успешного освоения ими образовательных программ начального общего образования, на основе индивидуального подхода к детям дошкольного возраста и специфичных для детей дошкольного возраста видов деятельности. </a:t>
            </a:r>
            <a:r>
              <a:rPr lang="ru-RU" sz="2000" i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пределяет комплекс основных характеристик дошкольного образования (объём, содержание и планируемые результаты в виде целевых ориентиров дошкольного образования), требования к условиям реализации Программы. </a:t>
            </a:r>
            <a:endParaRPr kumimoji="0" lang="ru-RU" sz="20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214282" y="428604"/>
            <a:ext cx="8572560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210300" algn="l"/>
              </a:tabLst>
            </a:pP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Образовательная программа дошкольного образования МБДОУ № 583 разработана на основе примерной основной общеобразовательной программ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210300" algn="l"/>
              </a:tabLst>
            </a:pP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«От рождения до школы» п</a:t>
            </a:r>
            <a:r>
              <a:rPr lang="ru-RU" b="1" i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од редакцией 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Н.Е. </a:t>
            </a:r>
            <a:r>
              <a:rPr kumimoji="0" lang="ru-RU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Вераксы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Т.С.Комаровой, М. А. Васильевой.</a:t>
            </a:r>
            <a:endParaRPr kumimoji="0" lang="ru-RU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210300" algn="l"/>
              </a:tabLst>
            </a:pP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Ведущие цели Программы — создание благоприятных условий для полноценного проживания ребенком дошкольного детства, формирование основ базовой культуры личности, всестороннее развитие психических и физических качеств в соответствии с возрастными и индивидуальными особенностями, подготовка к жизни в современном обществе, к обучению в школе, обеспечение безопасности жизнедеятельности дошкольника</a:t>
            </a: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210300" algn="l"/>
              </a:tabLst>
            </a:pPr>
            <a:endParaRPr lang="ru-RU" sz="1600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210300" algn="l"/>
              </a:tabLst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210300" algn="l"/>
              </a:tabLst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210300" algn="l"/>
              </a:tabLst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210300" algn="l"/>
              </a:tabLst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210300" algn="l"/>
              </a:tabLst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210300" algn="l"/>
              </a:tabLst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390" name="Rectangle 6"/>
          <p:cNvSpPr>
            <a:spLocks noChangeArrowheads="1"/>
          </p:cNvSpPr>
          <p:nvPr/>
        </p:nvSpPr>
        <p:spPr bwMode="auto">
          <a:xfrm>
            <a:off x="285720" y="2786058"/>
            <a:ext cx="8429684" cy="2831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b="1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Охват всех возрастных периодов(от рождения до школы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).</a:t>
            </a:r>
            <a:endParaRPr kumimoji="0" lang="ru-RU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Программа  охватывает все возрастные периоды физического и психического развития детей: ранний возраст — от 2 до 3 лет (первая  группа раннего возраста); младший дошкольный</a:t>
            </a:r>
            <a:endParaRPr kumimoji="0" lang="ru-RU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возраст — от 3 до 4 лет ( вторая младшая группа), средний дошкольный возраст — от 4 до 5 лет (средняя группа), старший дошкольный возраст — от 5 до 7 лет (старшая и подготовительная к школе группы).</a:t>
            </a:r>
            <a:endParaRPr kumimoji="0" lang="ru-RU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8434" name="Picture 2" descr="Фоны для презентаций Люди Бесплатные фоны для презентаций PowerPoin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5663726"/>
            <a:ext cx="2214578" cy="90854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Фоны для презентаций Люди Бесплатные фоны для презентаций PowerPoin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4286256"/>
            <a:ext cx="3929090" cy="2381225"/>
          </a:xfrm>
          <a:prstGeom prst="rect">
            <a:avLst/>
          </a:prstGeom>
          <a:noFill/>
        </p:spPr>
      </p:pic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68326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Содержание Программы обеспечивает развитие личности, мотивации и способностей детей в различных видах деятельности и охватывает следующие направления развития и образования детей (образовательные области): социально-коммуникативное развитие; познавательное развитие; речевое развитие; художественно-эстетическое развитие; физическое развитие. 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Программа направлена на решение следующих задач: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1) охраны и укрепления физического и психического здоровья детей, в том числе их эмоционального благополучия;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2) обеспечения равных возможностей для полноценного развития каждого ребенка в период дошкольного детства независимо от места жительства, пола, нации, языка, социального статуса, психофизиологических и других особенностей (в том числе ограниченных возможностей здоровья);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3) обеспечения преемственности целей, задач и содержания образования, реализуемых в рамках образовательных программ различных уровней (далее - преемственность основных образовательных программ дошкольного и начального общего образования);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4) создания благоприятных условий развития детей в соответствии с их возрастными и индивидуальными особенностями и склонностями, развития способностей и творческого потенциала каждого ребенка как субъекта отношений с самим собой, другими детьми, взрослыми и миром;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5) объединения обучения и воспитания в целостный образовательный процесс на основе духовно-нравственных и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социокультурных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ценностей и принятых в обществе правил и норм поведения в интересах человека, семьи, общества;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6) формирования общей культуры личности детей, в том числе ценностей здорового образа жизни, развития их социальных, нравственных, эстетических, интеллектуальных, физических качеств, инициативности, самостоятельности и ответственности ребенка, формирования предпосылок учебной деятельности;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7) обеспечения вариативности и разнообразия содержания Программ и организационных форм дошкольного образования, возможности формирования Программ различной направленности с учетом образовательных потребностей, способностей и состояния здоровья детей;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8) формирования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социокультурной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среды, соответствующей возрастным, индивидуальным, психологическим и физиологическим особенностям детей;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9) обеспечения психолого-педагогической поддержки семьи и повышения компетентности родителей (законных представителей) в вопросах развития и образования, охраны и укрепления здоровья детей.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10)  воспитывать уважение к правам и свободам человека, любви к окружающей природе, Родине, семье.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Фоны для презентаций Люди Бесплатные фоны для презентаций PowerPoin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4000504"/>
            <a:ext cx="2643206" cy="2857496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642910" y="357165"/>
            <a:ext cx="7929618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Задачи, части формируемой участниками образовательных отношений поставлены на основе анализа анкетирования, изучения микро и макро среды, результатов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педагогической диагностики, состояния психофизического развития воспитанников:</a:t>
            </a:r>
          </a:p>
          <a:p>
            <a:pPr>
              <a:defRPr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•	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воспитание  с учетом  возрастных  категорий детей гражданственности, уважения  к правам  и  свободам  человека,  любви к окружающей  природе, Родине, семье;</a:t>
            </a:r>
          </a:p>
          <a:p>
            <a:pPr>
              <a:defRPr/>
            </a:pP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•	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коррекционно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- развивающая работа, обеспечивающая своевременную специализированную помощь в освоении содержания обучения и коррекцию недостатков детей в условиях МБДОУ;</a:t>
            </a:r>
          </a:p>
          <a:p>
            <a:pPr>
              <a:defRPr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•	формирование ценностного отношения к собственному здоровью, совершенствование двигательных навыков и физических качеств ребенка, развитие представлений о своем теле и своих физических возможностях, через знакомство с доступными способами его укрепления, создание эмоционально-благоприятной (поддерживающей, стабилизирующей, настраивающей, активизирующей, тренирующей) среды физического развития, профилактику негативных эмоций; </a:t>
            </a:r>
          </a:p>
          <a:p>
            <a:pPr>
              <a:defRPr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•	взаимодействие с семьями воспитанников на основе оказания консультативной и методической  помощи родителям (законным представителям) по вопросам воспитания, обучения и развития детей в процессе организации различных форм работы; </a:t>
            </a:r>
          </a:p>
          <a:p>
            <a:pPr>
              <a:defRPr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•	формирование у детей целостного представления о взаимосвязи процессов, происходящих в мире, стране, регионе. Представлений об истории  Урала, Свердловской области и города Екатеринбурга раскрывается через образовательные области, представляющие собой совокупность знаний, ценностных ориентаций и практических навыков.</a:t>
            </a:r>
            <a:endParaRPr lang="ru-RU" sz="16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Фоны для презентаций Люди Бесплатные фоны для презентаций PowerPoin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3357562"/>
            <a:ext cx="3357586" cy="3071834"/>
          </a:xfrm>
          <a:prstGeom prst="rect">
            <a:avLst/>
          </a:prstGeom>
          <a:noFill/>
        </p:spPr>
      </p:pic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0" y="0"/>
            <a:ext cx="8929718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Программа включает три основных раздела: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целевой, содержательный и организационный. 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Целевой раздел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включает в себя пояснительную записку и планируемые результаты освоения программы. Результаты освоения образовательной программы представлены в виде целевых ориентиров дошкольного образования, которые представляют собой социально-нормативные возрастные характеристики возможных достижений ребёнка на этапе завершения уровня дошкольного образования: 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ребёнок овладевает основными культурными способами деятельности, проявляет инициативу и самостоятельность в разных видах деятельности – игре, общении, познавательно-исследовательской деятельности, конструировании и др.; способен выбирать себе род занятий, участников по совместной деятельности; 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ребёнок обладает установкой положительного отношения к миру, к разным видам труда, другим людям и самому себе, обладает чувством собственного достоинства; активно взаимодействует со сверстниками и взрослыми, участвует в совместных играх. Способен договариваться, учитывать интересы и чувства других, сопереживать неудачам и радоваться успехам других, адекватно проявляет свои чувства, в том числе чувство веры в себя, старается разрешать конфликты; 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ребёнок обладает развитым воображением, которое реализуется в разных видах деятельности, и прежде всего в игре; ребёнок владеет разными формами и видами игры, различает условную и реальную ситуации, умеет подчиняться разным правилам и социальным нормам; 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ребёнок достаточно хорошо владеет устной речью, может выражать свои мысли и желания, может использовать речь для выражения своих мыслей, чувств и желаний, построения речевого высказывания в ситуации общения, может выделять звуки в словах, у ребёнка складываются предпосылки грамотности; 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 ребёнка развита крупная и мелкая моторика; он подвижен, вынослив, владеет основными движениями, может контролировать свои движения и управлять ими; 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ребёнок способен к волевым усилиям, может следовать социальным нормам поведения и правилам в разных видах деятельности, во взаимоотношениях со взрослыми и сверстниками, может соблюдать правила безопасного поведения и личной гигиены; 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ребёнок проявляет любознательность, задаёт вопросы взрослым и сверстникам, интересуется причинно-следственными связями, пытается самостоятельно придумывать объяснения явлениям природы и поступкам людей; склонен наблюдать, экспериментировать. Обладает начальными знаниями о себе, о природном и социальном мире, в котором он живёт; знаком с произведениями детской литературы, обладает элементарными представлениями из области живой природы, естествознания, математики, истории и т.п.; 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ребёнок способен к принятию собственных решений, опираясь на свои знания и умения в различных видах деятельности. 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Фоны для презентаций Люди Бесплатные фоны для презентаций PowerPoin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3929066"/>
            <a:ext cx="4357718" cy="2666977"/>
          </a:xfrm>
          <a:prstGeom prst="rect">
            <a:avLst/>
          </a:prstGeom>
          <a:noFill/>
        </p:spPr>
      </p:pic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285720" y="357166"/>
            <a:ext cx="8286808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Содержательный раздел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представляет общее содержание Программы, обеспечивающее полноценное развитие личности детей.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Программа состоит из обязательной части и части, формируемой участниками образовательных отношений.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1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Обязательная часть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Программы отражает комплексность подхода, обеспечивая развитие детей в пяти образовательных областях (социально-коммуникативное развитие, художественно-эстетическое развитие, познавательное развитие, речевое развитие, физическое развитие). Обязательная часть программы разработана: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соответствии с ФГОС ДО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 учетом рекомендаций авторов комплексной образовательной программы «От</a:t>
            </a:r>
            <a:r>
              <a:rPr kumimoji="0" lang="ru-RU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рождения до школы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» (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Н.Е.Вераксы</a:t>
            </a:r>
            <a:r>
              <a:rPr lang="ru-RU" sz="16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lang="ru-RU" sz="16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Т.С.Комаровой</a:t>
            </a:r>
            <a:r>
              <a:rPr lang="ru-RU" sz="16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lang="ru-RU" sz="16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М.А.Васильевой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).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–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М.:Синтез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2012.);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1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Часть, формируемой участниками образовательных отношений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составлена с учетом особенностей образовательного учреждения</a:t>
            </a: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возрастных особенностей контингента детей; образовательных потребностей и запросов воспитанников, семьи; ориентирована на: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специфику национальных,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социокультурных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условий, в которых осуществляется образовательная деятельность;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выбор форм организации работы с детьми, которые в наибольшей степени соответствуют потребностям и интересам детей, возможностям педагогического коллектива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Фоны для презентаций Люди Бесплатные фоны для презентаций PowerPoin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4429132"/>
            <a:ext cx="2857520" cy="2428868"/>
          </a:xfrm>
          <a:prstGeom prst="rect">
            <a:avLst/>
          </a:prstGeom>
          <a:noFill/>
        </p:spPr>
      </p:pic>
      <p:sp>
        <p:nvSpPr>
          <p:cNvPr id="13313" name="Rectangle 1"/>
          <p:cNvSpPr>
            <a:spLocks noChangeArrowheads="1"/>
          </p:cNvSpPr>
          <p:nvPr/>
        </p:nvSpPr>
        <p:spPr bwMode="auto">
          <a:xfrm>
            <a:off x="285721" y="500042"/>
            <a:ext cx="8572560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Организационный раздел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содержит описание материально-технического обеспечения Программы, включает распорядок и режим дня, а также особенности традиционных событий, праздников, мероприятий; особенности организации предметно-пространственной среды, особенности взаимодействия с родителями воспитанников.</a:t>
            </a:r>
          </a:p>
          <a:p>
            <a:pPr>
              <a:defRPr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Материально – техническое обеспечение</a:t>
            </a:r>
          </a:p>
          <a:p>
            <a:pPr>
              <a:defRPr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Методические материалы и средства обучения и воспитания воспитанников</a:t>
            </a:r>
          </a:p>
          <a:p>
            <a:pPr>
              <a:defRPr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Распорядок и режим дня</a:t>
            </a:r>
          </a:p>
          <a:p>
            <a:pPr>
              <a:defRPr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Календарный учебный график</a:t>
            </a:r>
          </a:p>
          <a:p>
            <a:pPr>
              <a:defRPr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Учебный план (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план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непрерывной непосредственно образовательной деятельности)</a:t>
            </a:r>
          </a:p>
          <a:p>
            <a:pPr>
              <a:defRPr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Календарно – тематическое планирование</a:t>
            </a:r>
          </a:p>
          <a:p>
            <a:pPr>
              <a:defRPr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Расписание непрерывной непосредственно образовательной деятельности</a:t>
            </a:r>
          </a:p>
          <a:p>
            <a:pPr>
              <a:defRPr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План двигательной активности</a:t>
            </a:r>
          </a:p>
          <a:p>
            <a:pPr>
              <a:defRPr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План закаливающих процедур</a:t>
            </a:r>
          </a:p>
          <a:p>
            <a:pPr>
              <a:defRPr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Планирование работы специалистов </a:t>
            </a:r>
          </a:p>
          <a:p>
            <a:pPr>
              <a:defRPr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Особенности традиционных событий, праздников и мероприятий</a:t>
            </a:r>
          </a:p>
          <a:p>
            <a:pPr>
              <a:defRPr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Особенности организации предметно – развивающей среды</a:t>
            </a:r>
          </a:p>
          <a:p>
            <a:pPr>
              <a:defRPr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Преемственность ДОУ и школы</a:t>
            </a:r>
          </a:p>
          <a:p>
            <a:pPr>
              <a:defRPr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Партнёрское взаимодействие с социальными институтами, участвующих в реализации основной общеобразовательной программы –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программы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дошкольного образования</a:t>
            </a:r>
          </a:p>
          <a:p>
            <a:pPr>
              <a:defRPr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План взаимодействия специалистов с воспитателями и с семьей</a:t>
            </a:r>
          </a:p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200</TotalTime>
  <Words>1909</Words>
  <Application>Microsoft Office PowerPoint</Application>
  <PresentationFormat>Экран (4:3)</PresentationFormat>
  <Paragraphs>118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Муниципальное бюджетное дошкольное образовательное учреждение – детский присмотра и оздоровления № 583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Муниципальное бюджетное дошкольное образовательное учреждение – детский присмотра и оздоровления № 583 </dc:title>
  <dc:creator>Марина</dc:creator>
  <cp:lastModifiedBy>Admin</cp:lastModifiedBy>
  <cp:revision>23</cp:revision>
  <dcterms:created xsi:type="dcterms:W3CDTF">2015-01-09T09:26:37Z</dcterms:created>
  <dcterms:modified xsi:type="dcterms:W3CDTF">2015-01-12T07:10:21Z</dcterms:modified>
</cp:coreProperties>
</file>