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6958-0405-4CBB-894E-BF3F4DDCE32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868610"/>
          </a:xfrm>
        </p:spPr>
        <p:txBody>
          <a:bodyPr/>
          <a:lstStyle/>
          <a:p>
            <a:r>
              <a:rPr lang="ru-RU" dirty="0" smtClean="0"/>
              <a:t>Интерактивная дидактическая игра</a:t>
            </a:r>
            <a:br>
              <a:rPr lang="ru-RU" dirty="0" smtClean="0"/>
            </a:br>
            <a:r>
              <a:rPr lang="ru-RU" dirty="0" smtClean="0"/>
              <a:t>«Насекомые»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876"/>
            <a:ext cx="8115328" cy="2554287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Майорова</a:t>
            </a:r>
            <a:r>
              <a:rPr lang="ru-RU" dirty="0" smtClean="0"/>
              <a:t> А.А.</a:t>
            </a:r>
          </a:p>
          <a:p>
            <a:pPr algn="r">
              <a:buNone/>
            </a:pPr>
            <a:r>
              <a:rPr lang="ru-RU" dirty="0" smtClean="0"/>
              <a:t>Воспитатель </a:t>
            </a:r>
            <a:r>
              <a:rPr lang="en-US" dirty="0" smtClean="0"/>
              <a:t>I</a:t>
            </a:r>
            <a:r>
              <a:rPr lang="ru-RU" dirty="0" smtClean="0"/>
              <a:t> к</a:t>
            </a:r>
            <a:r>
              <a:rPr lang="en-US" dirty="0" smtClean="0"/>
              <a:t>/</a:t>
            </a:r>
            <a:r>
              <a:rPr lang="ru-RU" dirty="0" smtClean="0"/>
              <a:t>к</a:t>
            </a:r>
          </a:p>
          <a:p>
            <a:pPr algn="r">
              <a:buNone/>
            </a:pPr>
            <a:r>
              <a:rPr lang="ru-RU" dirty="0" smtClean="0"/>
              <a:t>МАДОУ</a:t>
            </a:r>
            <a:r>
              <a:rPr lang="en-US" dirty="0" smtClean="0"/>
              <a:t>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smtClean="0"/>
              <a:t>с №583</a:t>
            </a:r>
            <a:endParaRPr lang="ru-RU" dirty="0"/>
          </a:p>
        </p:txBody>
      </p:sp>
      <p:pic>
        <p:nvPicPr>
          <p:cNvPr id="4" name="Рисунок 3" descr="1483944281_vector-insect-collection-4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86058"/>
            <a:ext cx="4068913" cy="3282952"/>
          </a:xfrm>
          <a:prstGeom prst="rect">
            <a:avLst/>
          </a:prstGeom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насекомое, способное прыгать на дальнее расстояние?</a:t>
            </a:r>
            <a:endParaRPr lang="ru-RU" dirty="0"/>
          </a:p>
        </p:txBody>
      </p:sp>
      <p:pic>
        <p:nvPicPr>
          <p:cNvPr id="4" name="Содержимое 3" descr="11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2270264" cy="2270264"/>
          </a:xfrm>
        </p:spPr>
      </p:pic>
      <p:pic>
        <p:nvPicPr>
          <p:cNvPr id="5" name="Рисунок 4" descr="113801499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85926"/>
            <a:ext cx="3000396" cy="2124744"/>
          </a:xfrm>
          <a:prstGeom prst="rect">
            <a:avLst/>
          </a:prstGeom>
        </p:spPr>
      </p:pic>
      <p:pic>
        <p:nvPicPr>
          <p:cNvPr id="6" name="Рисунок 5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2480895" cy="2699213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643446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3" name="Рисунок 12" descr="juk_0x0_e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2214554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ru-RU" dirty="0" smtClean="0"/>
              <a:t>Какое насекомоё плетёт паутину и охотится на мух?</a:t>
            </a:r>
            <a:endParaRPr lang="ru-RU" dirty="0"/>
          </a:p>
        </p:txBody>
      </p:sp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962286" cy="2850693"/>
          </a:xfrm>
          <a:prstGeom prst="rect">
            <a:avLst/>
          </a:prstGeom>
        </p:spPr>
      </p:pic>
      <p:pic>
        <p:nvPicPr>
          <p:cNvPr id="5" name="Рисунок 4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75176"/>
            <a:ext cx="2643206" cy="2363027"/>
          </a:xfrm>
          <a:prstGeom prst="rect">
            <a:avLst/>
          </a:prstGeom>
        </p:spPr>
      </p:pic>
      <p:pic>
        <p:nvPicPr>
          <p:cNvPr id="6" name="Рисунок 5" descr="11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12984"/>
            <a:ext cx="2214578" cy="2214578"/>
          </a:xfrm>
          <a:prstGeom prst="rect">
            <a:avLst/>
          </a:prstGeom>
        </p:spPr>
      </p:pic>
      <p:pic>
        <p:nvPicPr>
          <p:cNvPr id="8" name="Рисунок 7" descr="7aab28af8d80fc6ec59adf8d8b64f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40796"/>
            <a:ext cx="1785950" cy="2281934"/>
          </a:xfrm>
          <a:prstGeom prst="rect">
            <a:avLst/>
          </a:prstGeom>
        </p:spPr>
      </p:pic>
      <p:pic>
        <p:nvPicPr>
          <p:cNvPr id="9" name="Рисунок 8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908" y="4500570"/>
            <a:ext cx="3221076" cy="1643074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857628"/>
            <a:ext cx="2214578" cy="2214578"/>
          </a:xfrm>
          <a:prstGeom prst="rect">
            <a:avLst/>
          </a:prstGeom>
        </p:spPr>
      </p:pic>
      <p:pic>
        <p:nvPicPr>
          <p:cNvPr id="12" name="Рисунок 11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22" y="3857628"/>
            <a:ext cx="2214578" cy="2214578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рождается из гусеницы и любит порхать над цветами?</a:t>
            </a:r>
            <a:endParaRPr lang="ru-RU" dirty="0"/>
          </a:p>
        </p:txBody>
      </p:sp>
      <p:pic>
        <p:nvPicPr>
          <p:cNvPr id="4" name="Содержимое 3" descr="nasekomi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1724115" cy="2028479"/>
          </a:xfrm>
        </p:spPr>
      </p:pic>
      <p:pic>
        <p:nvPicPr>
          <p:cNvPr id="5" name="Рисунок 4" descr="13092072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000240"/>
            <a:ext cx="2047866" cy="2047866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65767"/>
            <a:ext cx="2531661" cy="2263305"/>
          </a:xfrm>
          <a:prstGeom prst="rect">
            <a:avLst/>
          </a:prstGeom>
        </p:spPr>
      </p:pic>
      <p:pic>
        <p:nvPicPr>
          <p:cNvPr id="7" name="Рисунок 6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643446"/>
            <a:ext cx="3221076" cy="1643074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article398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592" y="1428736"/>
            <a:ext cx="2586408" cy="258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насекомое ходит по воде?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357422" cy="2357454"/>
          </a:xfrm>
        </p:spPr>
      </p:pic>
      <p:pic>
        <p:nvPicPr>
          <p:cNvPr id="6" name="Рисунок 5" descr="oru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643050"/>
            <a:ext cx="2061990" cy="1815782"/>
          </a:xfrm>
          <a:prstGeom prst="rect">
            <a:avLst/>
          </a:prstGeom>
        </p:spPr>
      </p:pic>
      <p:pic>
        <p:nvPicPr>
          <p:cNvPr id="7" name="Рисунок 6" descr="1_b0647eb69d6d832bdc64662ea4065d8e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2984"/>
            <a:ext cx="2428892" cy="2428892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post-26523-12072019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1214422"/>
            <a:ext cx="2428892" cy="292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похоже на мухомор?</a:t>
            </a:r>
            <a:endParaRPr lang="ru-RU" dirty="0"/>
          </a:p>
        </p:txBody>
      </p:sp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634850"/>
            <a:ext cx="2857520" cy="2022739"/>
          </a:xfrm>
          <a:prstGeom prst="rect">
            <a:avLst/>
          </a:prstGeom>
        </p:spPr>
      </p:pic>
      <p:pic>
        <p:nvPicPr>
          <p:cNvPr id="7" name="Рисунок 6" descr="4451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714488"/>
            <a:ext cx="2409467" cy="1827314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4572008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643446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Без назван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00240"/>
            <a:ext cx="2620434" cy="1743780"/>
          </a:xfrm>
          <a:prstGeom prst="rect">
            <a:avLst/>
          </a:prstGeom>
        </p:spPr>
      </p:pic>
      <p:pic>
        <p:nvPicPr>
          <p:cNvPr id="44" name="Рисунок 43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285860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может укусить?</a:t>
            </a:r>
            <a:endParaRPr lang="ru-RU" dirty="0"/>
          </a:p>
        </p:txBody>
      </p:sp>
      <p:pic>
        <p:nvPicPr>
          <p:cNvPr id="5" name="Рисунок 4" descr="11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714488"/>
            <a:ext cx="2071702" cy="2143140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18052"/>
            <a:ext cx="2214578" cy="1979833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572008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оса-летания-23175322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1357298"/>
            <a:ext cx="2500298" cy="2542037"/>
          </a:xfrm>
        </p:spPr>
      </p:pic>
      <p:pic>
        <p:nvPicPr>
          <p:cNvPr id="13" name="Рисунок 12" descr="1_b0647eb69d6d832bdc64662ea4065d8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000108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усатое насекомое пугает всех в сказке К.И. Чуковского?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428860" cy="2286016"/>
          </a:xfrm>
        </p:spPr>
      </p:pic>
      <p:pic>
        <p:nvPicPr>
          <p:cNvPr id="6" name="Рисунок 5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2108741" cy="2481005"/>
          </a:xfrm>
          <a:prstGeom prst="rect">
            <a:avLst/>
          </a:prstGeom>
        </p:spPr>
      </p:pic>
      <p:pic>
        <p:nvPicPr>
          <p:cNvPr id="7" name="Рисунок 6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500174"/>
            <a:ext cx="2405725" cy="2150718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143380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1571612"/>
            <a:ext cx="2202418" cy="20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Пару каких насекомых мы встречаем в одной из известных басен И. Крылова?</a:t>
            </a:r>
            <a:endParaRPr lang="ru-RU" dirty="0"/>
          </a:p>
        </p:txBody>
      </p:sp>
      <p:pic>
        <p:nvPicPr>
          <p:cNvPr id="8" name="Содержимое 7" descr="6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1956033" cy="2738447"/>
          </a:xfrm>
        </p:spPr>
      </p:pic>
      <p:pic>
        <p:nvPicPr>
          <p:cNvPr id="9" name="Рисунок 8" descr="img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00240"/>
            <a:ext cx="2000264" cy="2727632"/>
          </a:xfrm>
          <a:prstGeom prst="rect">
            <a:avLst/>
          </a:prstGeom>
        </p:spPr>
      </p:pic>
      <p:pic>
        <p:nvPicPr>
          <p:cNvPr id="11" name="Рисунок 10" descr="img_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428868"/>
            <a:ext cx="3500462" cy="1925254"/>
          </a:xfrm>
          <a:prstGeom prst="rect">
            <a:avLst/>
          </a:prstGeom>
        </p:spPr>
      </p:pic>
      <p:pic>
        <p:nvPicPr>
          <p:cNvPr id="6" name="Рисунок 5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286256"/>
            <a:ext cx="2214578" cy="2214578"/>
          </a:xfrm>
          <a:prstGeom prst="rect">
            <a:avLst/>
          </a:prstGeom>
        </p:spPr>
      </p:pic>
      <p:pic>
        <p:nvPicPr>
          <p:cNvPr id="7" name="Рисунок 6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92919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делает мёд?</a:t>
            </a:r>
            <a:endParaRPr lang="ru-RU" dirty="0"/>
          </a:p>
        </p:txBody>
      </p:sp>
      <p:pic>
        <p:nvPicPr>
          <p:cNvPr id="4" name="Содержимое 3" descr="0_76364_9388f4fe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2339973" cy="2339973"/>
          </a:xfrm>
        </p:spPr>
      </p:pic>
      <p:pic>
        <p:nvPicPr>
          <p:cNvPr id="5" name="Рисунок 4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2"/>
            <a:ext cx="1915865" cy="2254080"/>
          </a:xfrm>
          <a:prstGeom prst="rect">
            <a:avLst/>
          </a:prstGeom>
        </p:spPr>
      </p:pic>
      <p:pic>
        <p:nvPicPr>
          <p:cNvPr id="6" name="Рисунок 5" descr="7aab28af8d80fc6ec59adf8d8b64f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1826443" cy="2333672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346" y="4643446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35673_3339112bef839b7d3e710fc164b3a3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1428736"/>
            <a:ext cx="2286395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дидактическая игра «Насекомые»</vt:lpstr>
      <vt:lpstr>Какое насекомоё плетёт паутину и охотится на мух?</vt:lpstr>
      <vt:lpstr>Какое насекомое рождается из гусеницы и любит порхать над цветами?</vt:lpstr>
      <vt:lpstr>Какое насекомое ходит по воде?</vt:lpstr>
      <vt:lpstr>Какое насекомое похоже на мухомор?</vt:lpstr>
      <vt:lpstr>Какое насекомое может укусить?</vt:lpstr>
      <vt:lpstr>Какое усатое насекомое пугает всех в сказке К.И. Чуковского?</vt:lpstr>
      <vt:lpstr>Пару каких насекомых мы встречаем в одной из известных басен И. Крылова?</vt:lpstr>
      <vt:lpstr>Какое насекомое делает мёд?</vt:lpstr>
      <vt:lpstr>Как называется насекомое, способное прыгать на дальнее расстояние?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насекомоё плетёт паутину и охотится на мух?</dc:title>
  <dc:creator>Александр</dc:creator>
  <cp:lastModifiedBy>User</cp:lastModifiedBy>
  <cp:revision>45</cp:revision>
  <dcterms:created xsi:type="dcterms:W3CDTF">2017-03-30T15:22:19Z</dcterms:created>
  <dcterms:modified xsi:type="dcterms:W3CDTF">2017-04-25T13:13:44Z</dcterms:modified>
</cp:coreProperties>
</file>