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7" r:id="rId5"/>
    <p:sldId id="259" r:id="rId6"/>
    <p:sldId id="262" r:id="rId7"/>
    <p:sldId id="260" r:id="rId8"/>
    <p:sldId id="261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0114-CE3B-419E-B2B2-01BD26BADB64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80114-CE3B-419E-B2B2-01BD26BADB64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0C24-3EE8-4E8B-B1C8-134081BC4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slide" Target="slide1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3.xm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slide" Target="slide4.xml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8.jpeg"/><Relationship Id="rId7" Type="http://schemas.openxmlformats.org/officeDocument/2006/relationships/slide" Target="slide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konkurs.ru/uploads/image/%D0%B2%D1%81%D0%BF%D0%BE%D0%BC%D0%BD%D0%B8%20%D1%81%D0%BA%D0%B0%D0%B7%D0%BA%D1%83%20%D0%B2%D0%B8%D0%BA%D1%8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олна 3"/>
          <p:cNvSpPr/>
          <p:nvPr/>
        </p:nvSpPr>
        <p:spPr>
          <a:xfrm>
            <a:off x="4932040" y="476672"/>
            <a:ext cx="2952328" cy="1872208"/>
          </a:xfrm>
          <a:prstGeom prst="wave">
            <a:avLst>
              <a:gd name="adj1" fmla="val 12500"/>
              <a:gd name="adj2" fmla="val 3432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по сказкам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707904" y="5517232"/>
            <a:ext cx="4896544" cy="8280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Аплекайева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А.П.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Группа № 2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25649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97113204_solnce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12976" cy="3212976"/>
          </a:xfrm>
          <a:prstGeom prst="rect">
            <a:avLst/>
          </a:prstGeom>
        </p:spPr>
      </p:pic>
      <p:pic>
        <p:nvPicPr>
          <p:cNvPr id="2052" name="Picture 4" descr="http://s01.yapfiles.ru/files/1624403/22250095d11fa747add959c86505d5a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6923" y="3573016"/>
            <a:ext cx="4975358" cy="2646040"/>
          </a:xfrm>
          <a:prstGeom prst="rect">
            <a:avLst/>
          </a:prstGeom>
          <a:noFill/>
        </p:spPr>
      </p:pic>
      <p:pic>
        <p:nvPicPr>
          <p:cNvPr id="2054" name="Picture 6" descr="http://smiles24.ru/data/smiles/anime-zvezdy-2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340768"/>
            <a:ext cx="1228725" cy="1296144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948264" y="5085184"/>
            <a:ext cx="1584176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http://img15.nnm.me/4/c/3/5/f/dcddddeabd8381fddab90a9c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1872208" cy="2040707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2339752" y="476672"/>
            <a:ext cx="4608512" cy="1584176"/>
          </a:xfrm>
          <a:prstGeom prst="wave">
            <a:avLst>
              <a:gd name="adj1" fmla="val 14556"/>
              <a:gd name="adj2" fmla="val 2093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чем летает  Баба Яга?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://static.trendme.net/temp/thumbs/580-480-3-90/webmaster-MagicFlyingCarpet_Ilustracije_full_2251_192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1847283" cy="1872209"/>
          </a:xfrm>
          <a:prstGeom prst="snip2DiagRect">
            <a:avLst/>
          </a:prstGeom>
          <a:noFill/>
          <a:ln w="38100">
            <a:solidFill>
              <a:srgbClr val="FF0000"/>
            </a:solidFill>
            <a:prstDash val="solid"/>
          </a:ln>
        </p:spPr>
      </p:pic>
      <p:pic>
        <p:nvPicPr>
          <p:cNvPr id="25610" name="Picture 10" descr="https://previews.123rf.com/images/idesign2000/idesign20001208/idesign2000120800061/15234020-Airplane-cartoon-character-Stock-Vector-pl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636912"/>
            <a:ext cx="1872208" cy="1872208"/>
          </a:xfrm>
          <a:prstGeom prst="snip2Diag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612" name="Picture 12" descr="http://bezsna.net/uploads/posts/2010-04/1270371486_53225173_22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636912"/>
            <a:ext cx="1769825" cy="1885579"/>
          </a:xfrm>
          <a:prstGeom prst="snip2Diag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614" name="Picture 14" descr="http://stranica.pp.ru/jevllnt/ulickaya_detstvo_45_53_skachat_besplatno_fb2_8233_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636912"/>
            <a:ext cx="1900054" cy="1944216"/>
          </a:xfrm>
          <a:prstGeom prst="snip2Diag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6" name="Овал 15">
            <a:hlinkClick r:id="rId5" action="ppaction://hlinksldjump"/>
          </p:cNvPr>
          <p:cNvSpPr/>
          <p:nvPr/>
        </p:nvSpPr>
        <p:spPr>
          <a:xfrm>
            <a:off x="683568" y="479715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92080" y="48691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>
            <a:hlinkClick r:id="rId5" action="ppaction://hlinksldjump"/>
          </p:cNvPr>
          <p:cNvSpPr/>
          <p:nvPr/>
        </p:nvSpPr>
        <p:spPr>
          <a:xfrm>
            <a:off x="2915816" y="48691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>
            <a:hlinkClick r:id="rId8" action="ppaction://hlinksldjump"/>
          </p:cNvPr>
          <p:cNvSpPr/>
          <p:nvPr/>
        </p:nvSpPr>
        <p:spPr>
          <a:xfrm>
            <a:off x="7452320" y="48691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19.rimg.info/486ee3cfc6cb5a995449dcccef83b2b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1656184" cy="18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20608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 еще раз!!!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static.diary.ru/userdir/2/8/8/7/2887524/842174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82" y="2924944"/>
            <a:ext cx="2381250" cy="2571751"/>
          </a:xfrm>
          <a:prstGeom prst="rect">
            <a:avLst/>
          </a:prstGeom>
          <a:noFill/>
        </p:spPr>
      </p:pic>
      <p:pic>
        <p:nvPicPr>
          <p:cNvPr id="24582" name="Picture 6" descr="https://img-fotki.yandex.ru/get/5004/134091466.b8/0_c7c19_3afe971c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3096344" cy="3096344"/>
          </a:xfrm>
          <a:prstGeom prst="rect">
            <a:avLst/>
          </a:prstGeom>
          <a:noFill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3347864" y="5733256"/>
            <a:ext cx="1584176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ryliauspeha.ru/k%208%20martu16/images/16204279b8b4983b7cd6089d134038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2592288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206084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Правильно!!! Молодец!!!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otvet.imgsmail.ru/download/2f3b03569f2bbbc72bb380d97c858062_i-96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73016"/>
            <a:ext cx="3312368" cy="25922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3560" name="Picture 8" descr="http://img3.proshkolu.ru/content/media/pic/std/3000000/2111000/2110245-cdf0830224f6a3a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4664"/>
            <a:ext cx="2592288" cy="1924051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164288" y="5229200"/>
            <a:ext cx="1584176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сказки\146214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912767" cy="5190241"/>
          </a:xfrm>
          <a:prstGeom prst="rect">
            <a:avLst/>
          </a:prstGeom>
          <a:noFill/>
          <a:ln w="76200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115616" y="188640"/>
            <a:ext cx="7200800" cy="10664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 И  СКАЗОЧКЕ  КОНЕЦ!!!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 КТО  ИГРАЛ – ТОТ  МОЛОДЕЦ!!!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для сказки\12075773_25398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ля сказки\anime-myshy-27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1047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ля сказки\mouse (12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61" y="4725144"/>
            <a:ext cx="5238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ля сказки\anime-koshki-108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51" y="5373216"/>
            <a:ext cx="7429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334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dou125.ru/images/konspekt-zanyatiya-po-lepke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70794"/>
            <a:ext cx="2448272" cy="19356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404664"/>
            <a:ext cx="3960440" cy="1771293"/>
          </a:xfrm>
          <a:prstGeom prst="wave">
            <a:avLst>
              <a:gd name="adj1" fmla="val 13352"/>
              <a:gd name="adj2" fmla="val 0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 яичко снесла Курочка Ряба?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populartips.ru/uploads/posts/2015-02/sklki-kalory-u-varenomu-yayc-pro-dyetologyi-ne-tlki_571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36912"/>
            <a:ext cx="1872208" cy="223224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6388" name="Picture 4" descr="http://i.istockimg.com/file_thumbview_approve/1323310/2/stock-photo-1323310-egg-in-egg-cup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36912"/>
            <a:ext cx="1800200" cy="21602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6390" name="Picture 6" descr="http://mywishlist.ru/pic/i/wish/orig/006/947/779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636912"/>
            <a:ext cx="1944216" cy="21602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544" y="515719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Простое</a:t>
            </a: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яичко</a:t>
            </a:r>
            <a:endParaRPr lang="ru-RU" sz="2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5157193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Киндер -сюрприз</a:t>
            </a:r>
            <a:endParaRPr lang="ru-RU" sz="2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522920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Золотое</a:t>
            </a: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яичко</a:t>
            </a:r>
            <a:endParaRPr lang="ru-RU" sz="2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 descr="http://st.depositphotos.com/1011728/4872/i/450/depositphotos_48722863-stock-photo-silver-egg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636912"/>
            <a:ext cx="1944216" cy="223224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76056" y="522920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Серебряное яичко</a:t>
            </a:r>
            <a:endParaRPr lang="ru-RU" sz="2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faitc.org/wp-content/uploads/2013/08/chick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60648"/>
            <a:ext cx="1440160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a1ba0f47bb87d0c8259d4bbce4b1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2304256" cy="216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41277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 еще!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inetru.net/wp-content/uploads/2016/11/%D0%BF%D1%80%D0%B8%D0%BA%D0%BE%D0%BB%D1%8C%D0%BD%D1%8B%D0%B5-%D0%BA%D0%B0%D1%80%D1%82%D0%B8%D0%BD%D0%BA%D0%B8-%D0%BF%D0%B5%D1%82%D1%83%D1%85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46"/>
            <a:ext cx="3024336" cy="2016224"/>
          </a:xfrm>
          <a:prstGeom prst="rect">
            <a:avLst/>
          </a:prstGeom>
          <a:noFill/>
        </p:spPr>
      </p:pic>
      <p:pic>
        <p:nvPicPr>
          <p:cNvPr id="13316" name="Picture 4" descr="http://s00.yaplakal.com/pics/pics_preview/4/5/8/7296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56992"/>
            <a:ext cx="2167508" cy="2520280"/>
          </a:xfrm>
          <a:prstGeom prst="rect">
            <a:avLst/>
          </a:prstGeom>
          <a:noFill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2987824" y="5013176"/>
            <a:ext cx="1944216" cy="1080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1618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3564904" cy="2592288"/>
          </a:xfrm>
          <a:prstGeom prst="rect">
            <a:avLst/>
          </a:prstGeom>
        </p:spPr>
      </p:pic>
      <p:pic>
        <p:nvPicPr>
          <p:cNvPr id="14340" name="Picture 4" descr="http://www.playcast.ru/uploads/2016/08/13/195706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64" y="2492896"/>
            <a:ext cx="3024336" cy="2448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177281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 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vamotkrytka.ru/_ph/91/2/8732136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764704"/>
            <a:ext cx="1800200" cy="1584176"/>
          </a:xfrm>
          <a:prstGeom prst="rect">
            <a:avLst/>
          </a:prstGeom>
          <a:noFill/>
        </p:spPr>
      </p:pic>
      <p:pic>
        <p:nvPicPr>
          <p:cNvPr id="14346" name="Picture 10" descr="http://img-fotki.yandex.ru/get/6711/181450557.8e/0_afe55_f1cf62e5_ori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212976"/>
            <a:ext cx="3052564" cy="2880320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4788024" y="5301208"/>
            <a:ext cx="1440160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2483768" y="332656"/>
            <a:ext cx="4968552" cy="1512168"/>
          </a:xfrm>
          <a:prstGeom prst="wave">
            <a:avLst>
              <a:gd name="adj1" fmla="val 12500"/>
              <a:gd name="adj2" fmla="val 84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и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62068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 было деток у мамы – козы?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image.jimcdn.com/app/cms/image/transf/dimension=460x10000:format=png/path/s76c63efd94bf6925/image/id6802b835aa164c8/version/1455796099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24944"/>
            <a:ext cx="1555772" cy="2304256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</p:pic>
      <p:pic>
        <p:nvPicPr>
          <p:cNvPr id="12294" name="Picture 6" descr="http://printonic.ru/uploads/images/2016/02/22/img_56cababe3d3f9.jpg"/>
          <p:cNvPicPr>
            <a:picLocks noChangeAspect="1" noChangeArrowheads="1"/>
          </p:cNvPicPr>
          <p:nvPr/>
        </p:nvPicPr>
        <p:blipFill>
          <a:blip r:embed="rId3" cstate="print"/>
          <a:srcRect l="2279" t="12639" r="2715" b="14054"/>
          <a:stretch>
            <a:fillRect/>
          </a:stretch>
        </p:blipFill>
        <p:spPr bwMode="auto">
          <a:xfrm>
            <a:off x="5508104" y="2852936"/>
            <a:ext cx="3312368" cy="2448272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</p:pic>
      <p:pic>
        <p:nvPicPr>
          <p:cNvPr id="12296" name="Picture 8" descr="http://st.stranamam.ru/data/cache/2014nov/04/08/13893689_85339nothumb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8640"/>
            <a:ext cx="1567398" cy="2304256"/>
          </a:xfrm>
          <a:prstGeom prst="rect">
            <a:avLst/>
          </a:prstGeom>
          <a:noFill/>
        </p:spPr>
      </p:pic>
      <p:pic>
        <p:nvPicPr>
          <p:cNvPr id="12" name="Picture 2" descr="http://pictures.ucoz.ru/_ph/3/2/2328773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24944"/>
            <a:ext cx="2016224" cy="237626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</p:pic>
      <p:sp>
        <p:nvSpPr>
          <p:cNvPr id="20" name="Овал 19">
            <a:hlinkClick r:id="rId6" action="ppaction://hlinksldjump"/>
          </p:cNvPr>
          <p:cNvSpPr/>
          <p:nvPr/>
        </p:nvSpPr>
        <p:spPr>
          <a:xfrm>
            <a:off x="946448" y="55172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>
            <a:hlinkClick r:id="rId6" action="ppaction://hlinksldjump"/>
          </p:cNvPr>
          <p:cNvSpPr/>
          <p:nvPr/>
        </p:nvSpPr>
        <p:spPr>
          <a:xfrm>
            <a:off x="3657698" y="5495528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>
            <a:hlinkClick r:id="rId7" action="ppaction://hlinksldjump"/>
          </p:cNvPr>
          <p:cNvSpPr/>
          <p:nvPr/>
        </p:nvSpPr>
        <p:spPr>
          <a:xfrm>
            <a:off x="6696236" y="5495528"/>
            <a:ext cx="936104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21328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 еще!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media.giphy.com/media/hD7PjeIvQQbxm/gi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2160240" cy="1872209"/>
          </a:xfrm>
          <a:prstGeom prst="rect">
            <a:avLst/>
          </a:prstGeom>
          <a:noFill/>
        </p:spPr>
      </p:pic>
      <p:pic>
        <p:nvPicPr>
          <p:cNvPr id="19460" name="Picture 4" descr="http://www.lovethisgif.com/uploaded_images/20721-Being-Confused-Emoticon-confused-Emoticons-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1872208" cy="1872208"/>
          </a:xfrm>
          <a:prstGeom prst="rect">
            <a:avLst/>
          </a:prstGeom>
          <a:noFill/>
        </p:spPr>
      </p:pic>
      <p:pic>
        <p:nvPicPr>
          <p:cNvPr id="19462" name="Picture 6" descr="http://www.gifki.org/data/media/234/koza-animatsionnaya-kartinka-00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2592288" cy="2265810"/>
          </a:xfrm>
          <a:prstGeom prst="rect">
            <a:avLst/>
          </a:prstGeom>
          <a:noFill/>
        </p:spPr>
      </p:pic>
      <p:pic>
        <p:nvPicPr>
          <p:cNvPr id="19464" name="Picture 8" descr="http://smiles24.ru/data/smiles/anime-jivotnie-6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836712"/>
            <a:ext cx="1944216" cy="1728192"/>
          </a:xfrm>
          <a:prstGeom prst="rect">
            <a:avLst/>
          </a:prstGeom>
          <a:noFill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4067944" y="5157192"/>
            <a:ext cx="1800200" cy="89765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thesuiteworld.com/wp-includes/theme-compat/emoticons-gif-animated-dancing-54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20688"/>
            <a:ext cx="2667000" cy="2232248"/>
          </a:xfrm>
          <a:prstGeom prst="rect">
            <a:avLst/>
          </a:prstGeom>
          <a:noFill/>
        </p:spPr>
      </p:pic>
      <p:pic>
        <p:nvPicPr>
          <p:cNvPr id="11268" name="Picture 4" descr="http://www.playcast.ru/uploads/2015/09/14/150708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1944216" cy="1819647"/>
          </a:xfrm>
          <a:prstGeom prst="rect">
            <a:avLst/>
          </a:prstGeom>
          <a:noFill/>
        </p:spPr>
      </p:pic>
      <p:pic>
        <p:nvPicPr>
          <p:cNvPr id="11270" name="Picture 6" descr="https://img-fotki.yandex.ru/get/9752/101378623.25b/0_a0296_cf7d22b5_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149080"/>
            <a:ext cx="1909564" cy="1656184"/>
          </a:xfrm>
          <a:prstGeom prst="rect">
            <a:avLst/>
          </a:prstGeom>
          <a:noFill/>
        </p:spPr>
      </p:pic>
      <p:pic>
        <p:nvPicPr>
          <p:cNvPr id="8" name="Рисунок 7" descr="bc410514d1e6221a6e9e2ea7473b2d98.j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60648"/>
            <a:ext cx="2304256" cy="2710889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3275856" y="4869160"/>
            <a:ext cx="2304256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roductcenter.ru/images/153753-igra-skazzl-masha-i-miedvied-dlia-razvitiia-dietiei-1280x768.png"/>
          <p:cNvPicPr>
            <a:picLocks noChangeAspect="1" noChangeArrowheads="1"/>
          </p:cNvPicPr>
          <p:nvPr/>
        </p:nvPicPr>
        <p:blipFill>
          <a:blip r:embed="rId2" cstate="print"/>
          <a:srcRect l="15739" t="3973" r="12560" b="24504"/>
          <a:stretch>
            <a:fillRect/>
          </a:stretch>
        </p:blipFill>
        <p:spPr bwMode="auto">
          <a:xfrm>
            <a:off x="6444208" y="332656"/>
            <a:ext cx="2192244" cy="2068913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2195736" y="332656"/>
            <a:ext cx="4032448" cy="18002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404664"/>
            <a:ext cx="3672408" cy="1650742"/>
          </a:xfrm>
          <a:prstGeom prst="wav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какой сказки  предмет                 «Короб с пирожками»?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http://musictid.ru/img.php?aHR0cHM6Ly9pLnl0aW1nLmNvbS92aS9qS1NjeVIzRDVyMC9ocWRlZmF1bHQuanBn.jpg"/>
          <p:cNvPicPr>
            <a:picLocks noChangeAspect="1" noChangeArrowheads="1"/>
          </p:cNvPicPr>
          <p:nvPr/>
        </p:nvPicPr>
        <p:blipFill>
          <a:blip r:embed="rId3" cstate="print"/>
          <a:srcRect t="8400" r="-799" b="7601"/>
          <a:stretch>
            <a:fillRect/>
          </a:stretch>
        </p:blipFill>
        <p:spPr bwMode="auto">
          <a:xfrm>
            <a:off x="3203848" y="2996952"/>
            <a:ext cx="2721030" cy="2448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52" name="Picture 12" descr="http://terraincognito.ucoz.com/_bl/0/50610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2304256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54" name="Picture 14" descr="https://im0-tub-ru.yandex.net/i?id=776ad232a8cbc697ddfb1e668b8cc7cd&amp;n=33&amp;h=215&amp;w=3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068960"/>
            <a:ext cx="2607568" cy="2376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56" name="Picture 16" descr="https://im0-tub-ru.yandex.net/i?id=0c923153a7437abb34cd7ad7b5ea6769&amp;n=33&amp;h=140&amp;w=1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2656"/>
            <a:ext cx="1440160" cy="1728192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395536" y="5805264"/>
            <a:ext cx="2016224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Колобок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>
            <a:hlinkClick r:id="rId8" action="ppaction://hlinksldjump"/>
          </p:cNvPr>
          <p:cNvSpPr/>
          <p:nvPr/>
        </p:nvSpPr>
        <p:spPr>
          <a:xfrm>
            <a:off x="3563888" y="5733256"/>
            <a:ext cx="2016224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Маша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Медведь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092280" y="5877272"/>
            <a:ext cx="1512168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Репка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256490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 еще раз 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lisyonok.ucoz.ru/_si/0/798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05064"/>
            <a:ext cx="1368152" cy="1872208"/>
          </a:xfrm>
          <a:prstGeom prst="rect">
            <a:avLst/>
          </a:prstGeom>
          <a:noFill/>
        </p:spPr>
      </p:pic>
      <p:pic>
        <p:nvPicPr>
          <p:cNvPr id="8" name="Рисунок 7" descr="3581ffe9032b5e0051fe64cda34f54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2088232" cy="1800200"/>
          </a:xfrm>
          <a:prstGeom prst="rect">
            <a:avLst/>
          </a:prstGeom>
        </p:spPr>
      </p:pic>
      <p:pic>
        <p:nvPicPr>
          <p:cNvPr id="3074" name="Picture 2" descr="http://fs4.blackplanet.com/16557b3d3e8b44ff05e4676dc669371a0ecb4e24/500x5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9000"/>
            <a:ext cx="2952328" cy="2952328"/>
          </a:xfrm>
          <a:prstGeom prst="rect">
            <a:avLst/>
          </a:prstGeom>
          <a:noFill/>
        </p:spPr>
      </p:pic>
      <p:pic>
        <p:nvPicPr>
          <p:cNvPr id="3076" name="Picture 4" descr="https://img-fotki.yandex.ru/get/9261/206777695.276/0_102e86_2da4b559_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908720"/>
            <a:ext cx="1872208" cy="2088232"/>
          </a:xfrm>
          <a:prstGeom prst="rect">
            <a:avLst/>
          </a:prstGeom>
          <a:noFill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3635896" y="5229200"/>
            <a:ext cx="1728192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105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User</cp:lastModifiedBy>
  <cp:revision>33</cp:revision>
  <dcterms:created xsi:type="dcterms:W3CDTF">2017-03-30T08:04:25Z</dcterms:created>
  <dcterms:modified xsi:type="dcterms:W3CDTF">2017-04-02T14:11:41Z</dcterms:modified>
</cp:coreProperties>
</file>