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142" autoAdjust="0"/>
  </p:normalViewPr>
  <p:slideViewPr>
    <p:cSldViewPr>
      <p:cViewPr>
        <p:scale>
          <a:sx n="100" d="100"/>
          <a:sy n="100" d="100"/>
        </p:scale>
        <p:origin x="-516" y="16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FEF8-BE9D-4A35-9453-02ED3B14144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4E6B-84DF-4ABF-875F-A1689C06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FEF8-BE9D-4A35-9453-02ED3B14144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4E6B-84DF-4ABF-875F-A1689C06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FEF8-BE9D-4A35-9453-02ED3B14144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4E6B-84DF-4ABF-875F-A1689C06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FEF8-BE9D-4A35-9453-02ED3B14144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4E6B-84DF-4ABF-875F-A1689C06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FEF8-BE9D-4A35-9453-02ED3B14144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4E6B-84DF-4ABF-875F-A1689C06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FEF8-BE9D-4A35-9453-02ED3B14144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4E6B-84DF-4ABF-875F-A1689C06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FEF8-BE9D-4A35-9453-02ED3B14144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4E6B-84DF-4ABF-875F-A1689C06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FEF8-BE9D-4A35-9453-02ED3B14144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4E6B-84DF-4ABF-875F-A1689C06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FEF8-BE9D-4A35-9453-02ED3B14144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4E6B-84DF-4ABF-875F-A1689C06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FEF8-BE9D-4A35-9453-02ED3B14144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4E6B-84DF-4ABF-875F-A1689C06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FEF8-BE9D-4A35-9453-02ED3B14144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4E6B-84DF-4ABF-875F-A1689C06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CFEF8-BE9D-4A35-9453-02ED3B14144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24E6B-84DF-4ABF-875F-A1689C062A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1012707_cerenas-club-p-fon-dlya-sportivnoi-prezentatsii-v-detskom-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2357430"/>
            <a:ext cx="5668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ФИТНЕСС-АЭРОБИКА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85728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МАДОУ № 583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085184"/>
            <a:ext cx="5890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Инструктор по </a:t>
            </a:r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ФК / Педагог дополнительного образования </a:t>
            </a:r>
            <a:r>
              <a:rPr lang="ru-RU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Косован</a:t>
            </a:r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О.В.</a:t>
            </a:r>
            <a:endParaRPr lang="ru-RU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1012707_cerenas-club-p-fon-dlya-sportivnoi-prezentatsii-v-detskom-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928670"/>
            <a:ext cx="7358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Детский фитнес – это комплекс упражнений, специально разработанный для детей. Он включает в себя широкий спектр видов физической активности, направленных на улучшение координации, гибкости и силы.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Комплексная программа включает элементы аэробики и гимнастики, хореографии, йоги и силовых упражнений.</a:t>
            </a:r>
            <a:endParaRPr lang="ru-RU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1012707_cerenas-club-p-fon-dlya-sportivnoi-prezentatsii-v-detskom-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616" r="16278"/>
          <a:stretch>
            <a:fillRect/>
          </a:stretch>
        </p:blipFill>
        <p:spPr bwMode="auto">
          <a:xfrm>
            <a:off x="4357686" y="285728"/>
            <a:ext cx="4429156" cy="245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r="6836" b="14843"/>
          <a:stretch>
            <a:fillRect/>
          </a:stretch>
        </p:blipFill>
        <p:spPr bwMode="auto">
          <a:xfrm>
            <a:off x="428596" y="2643182"/>
            <a:ext cx="51057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6667" r="11667"/>
          <a:stretch>
            <a:fillRect/>
          </a:stretch>
        </p:blipFill>
        <p:spPr bwMode="auto">
          <a:xfrm>
            <a:off x="5286380" y="4429132"/>
            <a:ext cx="3500462" cy="219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71012707_cerenas-club-p-fon-dlya-sportivnoi-prezentatsii-v-detskom-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3541" t="28711" r="13541" b="20898"/>
          <a:stretch>
            <a:fillRect/>
          </a:stretch>
        </p:blipFill>
        <p:spPr bwMode="auto">
          <a:xfrm>
            <a:off x="428596" y="2786058"/>
            <a:ext cx="2526912" cy="38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9635" t="26367" r="5729" b="27344"/>
          <a:stretch>
            <a:fillRect/>
          </a:stretch>
        </p:blipFill>
        <p:spPr bwMode="auto">
          <a:xfrm>
            <a:off x="5088311" y="1643050"/>
            <a:ext cx="405568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 l="17447" t="36914" r="18750" b="41992"/>
          <a:stretch>
            <a:fillRect/>
          </a:stretch>
        </p:blipFill>
        <p:spPr bwMode="auto">
          <a:xfrm>
            <a:off x="2000232" y="357166"/>
            <a:ext cx="330599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71012707_cerenas-club-p-fon-dlya-sportivnoi-prezentatsii-v-detskom-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4427" t="21680" r="13541" b="41992"/>
          <a:stretch>
            <a:fillRect/>
          </a:stretch>
        </p:blipFill>
        <p:spPr bwMode="auto">
          <a:xfrm>
            <a:off x="5786446" y="3643314"/>
            <a:ext cx="2931262" cy="28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7031" t="25391" r="3125" b="38281"/>
          <a:stretch>
            <a:fillRect/>
          </a:stretch>
        </p:blipFill>
        <p:spPr bwMode="auto">
          <a:xfrm>
            <a:off x="5770316" y="357166"/>
            <a:ext cx="30211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t="39844" b="22070"/>
          <a:stretch>
            <a:fillRect/>
          </a:stretch>
        </p:blipFill>
        <p:spPr bwMode="auto">
          <a:xfrm>
            <a:off x="1142976" y="3714752"/>
            <a:ext cx="346065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 t="38086" b="27930"/>
          <a:stretch>
            <a:fillRect/>
          </a:stretch>
        </p:blipFill>
        <p:spPr bwMode="auto">
          <a:xfrm>
            <a:off x="785786" y="357166"/>
            <a:ext cx="4143404" cy="31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71012707_cerenas-club-p-fon-dlya-sportivnoi-prezentatsii-v-detskom-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71472" y="642918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РЕЗУЛЬТАТ :  Д</a:t>
            </a:r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ЕТСКОГО </a:t>
            </a:r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ФИТНЕСА</a:t>
            </a:r>
          </a:p>
          <a:p>
            <a:pPr algn="ctr"/>
            <a:endParaRPr lang="ru-RU" sz="28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укрепление и развитие опорно-двигательного аппарата;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расходование избыточной энергии;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гармоничное развитие вестибулярного аппарата;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укрепление дыхательной и сердечно- сосудистой систем;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развитие навыков коммуникации, работы в команде;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приучение к дисциплине;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тренировка чувства ритма;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формирование интереса к </a:t>
            </a:r>
            <a:r>
              <a:rPr lang="ru-RU" sz="2800" b="1" smtClean="0">
                <a:solidFill>
                  <a:schemeClr val="tx2"/>
                </a:solidFill>
                <a:latin typeface="Monotype Corsiva" pitchFamily="66" charset="0"/>
              </a:rPr>
              <a:t>спорту </a:t>
            </a:r>
            <a:r>
              <a:rPr lang="ru-RU" sz="2800" b="1" smtClean="0">
                <a:solidFill>
                  <a:schemeClr val="tx2"/>
                </a:solidFill>
                <a:latin typeface="Monotype Corsiva" pitchFamily="66" charset="0"/>
              </a:rPr>
              <a:t>!!!</a:t>
            </a:r>
            <a:endParaRPr lang="ru-RU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107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3</cp:revision>
  <dcterms:created xsi:type="dcterms:W3CDTF">2024-09-16T08:38:14Z</dcterms:created>
  <dcterms:modified xsi:type="dcterms:W3CDTF">2024-09-16T10:23:43Z</dcterms:modified>
</cp:coreProperties>
</file>