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A475D-ABB6-426E-BAFE-F472CB8E9647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89FD4-582B-407B-9483-1E882A0E1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69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0043" y="4725145"/>
            <a:ext cx="5711957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80043" y="6237312"/>
            <a:ext cx="5682976" cy="620688"/>
          </a:xfrm>
        </p:spPr>
        <p:txBody>
          <a:bodyPr>
            <a:normAutofit/>
          </a:bodyPr>
          <a:lstStyle>
            <a:lvl1pPr marL="0" indent="0" algn="ctr">
              <a:buNone/>
              <a:defRPr sz="16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90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96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79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7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33257"/>
            <a:ext cx="10363200" cy="1002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149081"/>
            <a:ext cx="103632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324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349" y="1628800"/>
            <a:ext cx="48965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27915" y="1628800"/>
            <a:ext cx="48087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43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349" y="1556792"/>
            <a:ext cx="48965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9349" y="2204864"/>
            <a:ext cx="48965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31905" y="1556792"/>
            <a:ext cx="49089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31905" y="2204864"/>
            <a:ext cx="49089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3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5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4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65642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1566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274638"/>
            <a:ext cx="98890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349" y="1600201"/>
            <a:ext cx="98890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CB82A-BF5F-4464-8DF5-38EAAFDF0FB0}" type="datetimeFigureOut">
              <a:rPr lang="ru-RU" smtClean="0"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84C6A-1F4E-4D9D-A2D3-888729BA8B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4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07A91A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3430B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3430B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3430B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3430B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3430B"/>
          </a:solidFill>
          <a:latin typeface="Meiryo UI" panose="020B0604030504040204" pitchFamily="34" charset="-128"/>
          <a:ea typeface="Meiryo UI" panose="020B0604030504040204" pitchFamily="34" charset="-128"/>
          <a:cs typeface="Meiryo UI" panose="020B0604030504040204" pitchFamily="34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8.jpe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hyperlink" Target="https://yandex.ru/images/search?text=%D0%B1%D0%BE%D0%B6%D1%8C%D1%8F%20%D0%BA%D0%BE%D1%80%D0%BE%D0%B2%D0%BA%D0%B0%20png&amp;img_url=http://foneyes.ru/img/picture/Feb/13/c8f181cb87a1888d78f269687f82e9c8/8.jpg&amp;pos=5&amp;rpt=simage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8.jpeg"/><Relationship Id="rId4" Type="http://schemas.openxmlformats.org/officeDocument/2006/relationships/image" Target="../media/image20.jpe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microsoft.com/office/2007/relationships/hdphoto" Target="../media/hdphoto4.wdp"/><Relationship Id="rId4" Type="http://schemas.openxmlformats.org/officeDocument/2006/relationships/image" Target="../media/image24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player.fm/" TargetMode="External"/><Relationship Id="rId2" Type="http://schemas.openxmlformats.org/officeDocument/2006/relationships/hyperlink" Target="https://yandex.ru/imag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qttunes.r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2759" y="4943119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Интерактивная дидактическая игра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93328" y="5270583"/>
            <a:ext cx="4569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/>
                </a:solidFill>
              </a:rPr>
              <a:t>«МЫ – ДРУЗЬЯ ПРИРОДЫ!»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3074" y="5793803"/>
            <a:ext cx="5876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Автор: Якименко Оксана Владимировна,</a:t>
            </a:r>
          </a:p>
          <a:p>
            <a:pPr algn="r"/>
            <a:r>
              <a:rPr lang="ru-RU" dirty="0" smtClean="0"/>
              <a:t>Воспитатель </a:t>
            </a:r>
            <a:r>
              <a:rPr lang="en-US" dirty="0" smtClean="0"/>
              <a:t>I </a:t>
            </a:r>
            <a:r>
              <a:rPr lang="ru-RU" dirty="0" smtClean="0"/>
              <a:t>категории, МАДОУ д</a:t>
            </a:r>
            <a:r>
              <a:rPr lang="en-US" dirty="0" smtClean="0"/>
              <a:t>/</a:t>
            </a:r>
            <a:r>
              <a:rPr lang="ru-RU" dirty="0" smtClean="0"/>
              <a:t>с № 583</a:t>
            </a:r>
          </a:p>
          <a:p>
            <a:pPr algn="r"/>
            <a:r>
              <a:rPr lang="ru-RU" dirty="0" smtClean="0"/>
              <a:t>Екатеринбург, 2017.</a:t>
            </a:r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1247119" y="6161826"/>
            <a:ext cx="627017" cy="565544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0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ожья коровка картинки.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0" y="135832"/>
            <a:ext cx="24098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65177" y="321255"/>
            <a:ext cx="7879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ГДЕ ЗИМУЕТ БОЖЬЯ КОРОВКА?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8" name="Picture 4" descr="https://im0-tub-ru.yandex.net/i?id=f868cc7a43ce8cecd94f08885202fa93-l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2" y="2783115"/>
            <a:ext cx="2299447" cy="226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0-tub-ru.yandex.net/i?id=10c6e7fbeb58a6ffc426b029811665f6&amp;n=33&amp;h=215&amp;w=36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05" y="2836341"/>
            <a:ext cx="3703360" cy="221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humb9.shutterstock.com/display_pic_with_logo/339313/177639452/stock-vector-little-blue-bird-and-nest-with-eggs-cartoon-illustration-177639452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255" b="955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337" b="4511"/>
          <a:stretch/>
        </p:blipFill>
        <p:spPr bwMode="auto">
          <a:xfrm>
            <a:off x="8088761" y="2821906"/>
            <a:ext cx="3556392" cy="221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0-tub-ru.yandex.net/i?id=7c6a08add93d4cae405e1592e4f7214b-l&amp;n=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46" y="5175543"/>
            <a:ext cx="1421381" cy="134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0-tub-ru.yandex.net/i?id=9e61d50bd95f90249a33016c70af7558-l&amp;n=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83" y="5351929"/>
            <a:ext cx="1172816" cy="11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s://im0-tub-ru.yandex.net/i?id=9e61d50bd95f90249a33016c70af7558-l&amp;n=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74" y="5351929"/>
            <a:ext cx="1172816" cy="11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11247119" y="6161826"/>
            <a:ext cx="627017" cy="565544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зад 20">
            <a:hlinkClick r:id="" action="ppaction://hlinkshowjump?jump=previousslide" highlightClick="1"/>
          </p:cNvPr>
          <p:cNvSpPr/>
          <p:nvPr/>
        </p:nvSpPr>
        <p:spPr>
          <a:xfrm>
            <a:off x="147909" y="6161826"/>
            <a:ext cx="554933" cy="565544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24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lodismenty_bolshoy_stadion_102_mp3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_sluchaj_VP_-_SAD_TROMB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_sluchaj_VP_-_SAD_TROMB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5501" y="480016"/>
            <a:ext cx="5421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НАЙДИ СЛЕД ЗИМЫ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https://im0-tub-ru.yandex.net/i?id=f9e854828908881ff333d5c05656d8e0&amp;n=33&amp;h=215&amp;w=1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2" y="2325189"/>
            <a:ext cx="1985285" cy="238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0-tub-ru.yandex.net/i?id=fc77c649b2702fce91a54c40a2050eb2&amp;n=33&amp;h=215&amp;w=2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60" y="2325189"/>
            <a:ext cx="2247991" cy="224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0-tub-ru.yandex.net/i?id=52f15cee6b8c9535e58bc3fb77a89d46&amp;n=33&amp;h=215&amp;w=2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507" y="2661874"/>
            <a:ext cx="25241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0-tub-ru.yandex.net/i?id=9ba31aebf3a8d5cf38940333a06e5854-l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503" y="4961757"/>
            <a:ext cx="1425485" cy="142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otvet.imgsmail.ru/download/948441b329644f71ad4690530e4bd739_i-8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41" y="4961758"/>
            <a:ext cx="1334046" cy="133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otvet.imgsmail.ru/download/948441b329644f71ad4690530e4bd739_i-8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546" y="4961757"/>
            <a:ext cx="1334046" cy="133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s://otvet.imgsmail.ru/download/948441b329644f71ad4690530e4bd739_i-8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11" y="4961757"/>
            <a:ext cx="1334046" cy="133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thumbs.dreamstime.com/z/birdhouse-1648989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82" b="24791"/>
          <a:stretch/>
        </p:blipFill>
        <p:spPr bwMode="auto">
          <a:xfrm>
            <a:off x="6273613" y="2455069"/>
            <a:ext cx="2092701" cy="21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11247119" y="6161826"/>
            <a:ext cx="627017" cy="565544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147909" y="6161826"/>
            <a:ext cx="554933" cy="565544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2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a_sluchaj_VP_-_SAD_TROMB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lodismenty_bolshoy_stadion_102_mp3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a_sluchaj_VP_-_SAD_TROMB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7325" y="265784"/>
            <a:ext cx="7049724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ЧТО НЕ НАНОСИТ ВРЕД ПРИРОДЕ?</a:t>
            </a:r>
            <a:endParaRPr lang="ru-RU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lt"/>
            </a:endParaRPr>
          </a:p>
        </p:txBody>
      </p:sp>
      <p:pic>
        <p:nvPicPr>
          <p:cNvPr id="3076" name="Picture 4" descr="http://images.myshared.ru/4/297172/slide_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0" t="18178" r="52086" b="57996"/>
          <a:stretch/>
        </p:blipFill>
        <p:spPr bwMode="auto">
          <a:xfrm>
            <a:off x="3229214" y="2294804"/>
            <a:ext cx="2135982" cy="192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ages.myshared.ru/4/297172/slide_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" t="18178" r="74473" b="57647"/>
          <a:stretch/>
        </p:blipFill>
        <p:spPr bwMode="auto">
          <a:xfrm>
            <a:off x="574776" y="2294804"/>
            <a:ext cx="2251038" cy="192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ages.myshared.ru/4/297172/slide_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0" t="69758" r="25837" b="3274"/>
          <a:stretch/>
        </p:blipFill>
        <p:spPr bwMode="auto">
          <a:xfrm>
            <a:off x="5768596" y="2187576"/>
            <a:ext cx="2555132" cy="2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mages.myshared.ru/4/297172/slide_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8" t="42658" r="27302" b="29980"/>
          <a:stretch/>
        </p:blipFill>
        <p:spPr bwMode="auto">
          <a:xfrm>
            <a:off x="8888505" y="2234568"/>
            <a:ext cx="2189745" cy="198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im0-tub-ru.yandex.net/i?id=9e61d50bd95f90249a33016c70af7558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797" y="4960044"/>
            <a:ext cx="1172816" cy="11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im0-tub-ru.yandex.net/i?id=9e61d50bd95f90249a33016c70af7558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84" y="4960044"/>
            <a:ext cx="1172816" cy="11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s://im0-tub-ru.yandex.net/i?id=9e61d50bd95f90249a33016c70af7558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969" y="4940298"/>
            <a:ext cx="1172816" cy="11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im0-tub-ru.yandex.net/i?id=7c6a08add93d4cae405e1592e4f7214b-l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06" y="4598126"/>
            <a:ext cx="1596036" cy="15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11247119" y="6161826"/>
            <a:ext cx="627017" cy="565544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147909" y="6161826"/>
            <a:ext cx="554933" cy="565544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05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a_sluchaj_VP_-_SAD_TROMB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a_sluchaj_VP_-_SAD_TROMB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a_sluchaj_VP_-_SAD_TROMB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lodismenty_bolshoy_stadion_102_mp3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209323"/>
            <a:ext cx="6457785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ЧТО РАСТЁТ НА ГРЯДКЕ?</a:t>
            </a:r>
            <a:endParaRPr lang="ru-RU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lt"/>
            </a:endParaRPr>
          </a:p>
        </p:txBody>
      </p:sp>
      <p:pic>
        <p:nvPicPr>
          <p:cNvPr id="4098" name="Picture 2" descr="https://im0-tub-ru.yandex.net/i?id=ebcebc2225cbf69250c8173074d81543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" y="1792199"/>
            <a:ext cx="2615744" cy="253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0-tub-ru.yandex.net/i?id=000a775c6865da4fcbf39417d9ff6db0&amp;n=33&amp;h=215&amp;w=1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887" y="1401421"/>
            <a:ext cx="1529798" cy="311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im0-tub-ru.yandex.net/i?id=9ba31aebf3a8d5cf38940333a06e5854-l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55" y="5027072"/>
            <a:ext cx="1425485" cy="142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im0-tub-ru.yandex.net/i?id=9ba31aebf3a8d5cf38940333a06e5854-l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137" y="5027072"/>
            <a:ext cx="1425485" cy="142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otvet.imgsmail.ru/download/948441b329644f71ad4690530e4bd739_i-8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887" y="5072791"/>
            <a:ext cx="1334046" cy="133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kingofwallpapers.com/carrot/carrot-0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99" y="1630584"/>
            <a:ext cx="1503418" cy="265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11247119" y="6161826"/>
            <a:ext cx="627017" cy="565544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147909" y="6161826"/>
            <a:ext cx="554933" cy="565544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4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a_sluchaj_VP_-_SAD_TROMB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lodismenty_bolshoy_stadion_102_mp3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1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lodismenty_bolshoy_stadion_102_mp3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5" y="144010"/>
            <a:ext cx="11486772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ЧТО МОЖНО ВСТРЕТИТЬ В НОЧНОМ НЕБЕ?</a:t>
            </a:r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lt"/>
            </a:endParaRPr>
          </a:p>
        </p:txBody>
      </p:sp>
      <p:pic>
        <p:nvPicPr>
          <p:cNvPr id="6146" name="Picture 2" descr="https://im0-tub-ru.yandex.net/i?id=2dfdab074e531f8f67de422eb9ce704a&amp;n=33&amp;h=215&amp;w=2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16" y="2401585"/>
            <a:ext cx="2234928" cy="225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0-tub-ru.yandex.net/i?id=102f9da646daa90618707a7e9a670fcd&amp;n=33&amp;h=215&amp;w=2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061" y="2401585"/>
            <a:ext cx="2512211" cy="21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m0-tub-ru.yandex.net/i?id=77e714790c57cbafdac33ae5225c61a5&amp;n=33&amp;h=215&amp;w=2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1" y="2401585"/>
            <a:ext cx="22098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im0-tub-ru.yandex.net/i?id=24e80d037e0f586b7650cfd67be9e96a&amp;n=33&amp;h=215&amp;w=36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827" y="2401585"/>
            <a:ext cx="34861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im0-tub-ru.yandex.net/i?id=9e61d50bd95f90249a33016c70af7558-l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72" y="5146478"/>
            <a:ext cx="1172816" cy="11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im0-tub-ru.yandex.net/i?id=9e61d50bd95f90249a33016c70af7558-l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94" y="5132675"/>
            <a:ext cx="1172816" cy="11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im0-tub-ru.yandex.net/i?id=7c6a08add93d4cae405e1592e4f7214b-l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143" y="4804306"/>
            <a:ext cx="1596036" cy="15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im0-tub-ru.yandex.net/i?id=7c6a08add93d4cae405e1592e4f7214b-l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430" y="4790503"/>
            <a:ext cx="1596036" cy="15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1247119" y="6161826"/>
            <a:ext cx="627017" cy="565544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147909" y="6161826"/>
            <a:ext cx="554933" cy="565544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66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a_sluchaj_VP_-_SAD_TROMB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a_sluchaj_VP_-_SAD_TROMB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lodismenty_bolshoy_stadion_102_mp3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lodismenty_bolshoy_stadion_102_mp3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09" y="222386"/>
            <a:ext cx="1160866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КАКОЕ ЖИВОТНОЕ МОЖНО СОДЕРЖАТЬ ДОМА?</a:t>
            </a:r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lt"/>
            </a:endParaRPr>
          </a:p>
        </p:txBody>
      </p:sp>
      <p:pic>
        <p:nvPicPr>
          <p:cNvPr id="7170" name="Picture 2" descr="https://im0-tub-ru.yandex.net/i?id=ea8b6b7f7bbc109eb78a78d10089d8c7&amp;n=33&amp;h=215&amp;w=32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383" y1="53953" x2="6383" y2="51628"/>
                        <a14:foregroundMark x1="6079" y1="50698" x2="6079" y2="50698"/>
                        <a14:foregroundMark x1="5167" y1="46047" x2="5167" y2="46047"/>
                        <a14:foregroundMark x1="5167" y1="46047" x2="5167" y2="46047"/>
                        <a14:foregroundMark x1="34043" y1="21860" x2="34043" y2="21860"/>
                        <a14:foregroundMark x1="7295" y1="25116" x2="7295" y2="25116"/>
                        <a14:foregroundMark x1="6991" y1="26047" x2="6991" y2="26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784" y="1841863"/>
            <a:ext cx="3721787" cy="279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0-tub-ru.yandex.net/i?id=4d68e4ad480b216add24f7fbbcf5c9f9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18" y="1619794"/>
            <a:ext cx="2371515" cy="328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0-tub-ru.yandex.net/i?id=ffa405073e03d48385b149398eaae68f&amp;n=33&amp;h=215&amp;w=34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42" y="2246811"/>
            <a:ext cx="3286125" cy="239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im0-tub-ru.yandex.net/i?id=9ba31aebf3a8d5cf38940333a06e5854-l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55" y="5027072"/>
            <a:ext cx="1425485" cy="142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otvet.imgsmail.ru/download/948441b329644f71ad4690530e4bd739_i-8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852" y="5027072"/>
            <a:ext cx="1334046" cy="133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otvet.imgsmail.ru/download/948441b329644f71ad4690530e4bd739_i-8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654" y="5072791"/>
            <a:ext cx="1334046" cy="133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1247119" y="6161826"/>
            <a:ext cx="627017" cy="565544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47909" y="6161826"/>
            <a:ext cx="554933" cy="565544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27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lodismenty_bolshoy_stadion_102_mp3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_sluchaj_VP_-_SAD_TROMB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_sluchaj_VP_-_SAD_TROMBO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ИСПОЛЬЗОВАННЫХ ИСТОЧНИКОВ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49" y="1691641"/>
            <a:ext cx="9889099" cy="4525963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dirty="0">
                <a:ln/>
                <a:solidFill>
                  <a:schemeClr val="accent4"/>
                </a:solidFill>
                <a:hlinkClick r:id="rId2"/>
              </a:rPr>
              <a:t>https://</a:t>
            </a:r>
            <a:r>
              <a:rPr lang="en-US" dirty="0" smtClean="0">
                <a:ln/>
                <a:solidFill>
                  <a:schemeClr val="accent4"/>
                </a:solidFill>
                <a:hlinkClick r:id="rId2"/>
              </a:rPr>
              <a:t>yandex.ru/images</a:t>
            </a:r>
            <a:endParaRPr lang="ru-RU" dirty="0" smtClean="0">
              <a:ln/>
              <a:solidFill>
                <a:schemeClr val="accent4"/>
              </a:solidFill>
            </a:endParaRPr>
          </a:p>
          <a:p>
            <a:r>
              <a:rPr lang="en-US" dirty="0" smtClean="0">
                <a:ln/>
                <a:solidFill>
                  <a:schemeClr val="accent4"/>
                </a:solidFill>
                <a:hlinkClick r:id="rId3"/>
              </a:rPr>
              <a:t>http://iplayer.fm</a:t>
            </a:r>
            <a:endParaRPr lang="en-US" dirty="0" smtClean="0">
              <a:ln/>
              <a:solidFill>
                <a:schemeClr val="accent4"/>
              </a:solidFill>
            </a:endParaRPr>
          </a:p>
          <a:p>
            <a:r>
              <a:rPr lang="en-US" dirty="0" smtClean="0">
                <a:ln/>
                <a:solidFill>
                  <a:schemeClr val="accent4"/>
                </a:solidFill>
                <a:hlinkClick r:id="rId4"/>
              </a:rPr>
              <a:t>http://qttunes.ru</a:t>
            </a:r>
            <a:endParaRPr lang="en-US" dirty="0" smtClean="0">
              <a:ln/>
              <a:solidFill>
                <a:schemeClr val="accent4"/>
              </a:solidFill>
            </a:endParaRPr>
          </a:p>
          <a:p>
            <a:endParaRPr lang="en-US" b="1" dirty="0" smtClean="0">
              <a:ln/>
              <a:solidFill>
                <a:schemeClr val="accent4"/>
              </a:solidFill>
            </a:endParaRPr>
          </a:p>
          <a:p>
            <a:endParaRPr lang="en-US" sz="4000" b="1" dirty="0">
              <a:ln/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ru-RU" sz="4000" b="1" dirty="0" smtClean="0">
                <a:ln/>
                <a:solidFill>
                  <a:schemeClr val="accent4"/>
                </a:solidFill>
              </a:rPr>
              <a:t>ДО НОВЫХ ВСТРЕЧ, ДРУЗЬЯ!</a:t>
            </a:r>
          </a:p>
        </p:txBody>
      </p:sp>
    </p:spTree>
    <p:extLst>
      <p:ext uri="{BB962C8B-B14F-4D97-AF65-F5344CB8AC3E}">
        <p14:creationId xmlns:p14="http://schemas.microsoft.com/office/powerpoint/2010/main" val="18163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8.hostingkartinok.com/uploads/images/2016/05/b2e0bf653a25127c87094fef5de0d78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1" r="2544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3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revo777322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derevo77732213</Template>
  <TotalTime>157</TotalTime>
  <Words>79</Words>
  <Application>Microsoft Office PowerPoint</Application>
  <PresentationFormat>Произвольный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derevo77732213</vt:lpstr>
      <vt:lpstr>Презентация PowerPoint</vt:lpstr>
      <vt:lpstr>Презентация PowerPoint</vt:lpstr>
      <vt:lpstr>Презентация PowerPoint</vt:lpstr>
      <vt:lpstr>ЧТО НЕ НАНОСИТ ВРЕД ПРИРОДЕ?</vt:lpstr>
      <vt:lpstr>ЧТО РАСТЁТ НА ГРЯДКЕ?</vt:lpstr>
      <vt:lpstr>ЧТО МОЖНО ВСТРЕТИТЬ В НОЧНОМ НЕБЕ?</vt:lpstr>
      <vt:lpstr>КАКОЕ ЖИВОТНОЕ МОЖНО СОДЕРЖАТЬ ДОМА?</vt:lpstr>
      <vt:lpstr>СПИСОК ИСПОЛЬЗОВАННЫХ ИСТОЧНИКОВ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Якименко</dc:creator>
  <cp:lastModifiedBy>User</cp:lastModifiedBy>
  <cp:revision>45</cp:revision>
  <dcterms:created xsi:type="dcterms:W3CDTF">2017-03-26T16:45:44Z</dcterms:created>
  <dcterms:modified xsi:type="dcterms:W3CDTF">2017-04-08T02:39:35Z</dcterms:modified>
</cp:coreProperties>
</file>