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82" r:id="rId4"/>
    <p:sldId id="283" r:id="rId5"/>
    <p:sldId id="258" r:id="rId6"/>
    <p:sldId id="276" r:id="rId7"/>
    <p:sldId id="277" r:id="rId8"/>
    <p:sldId id="260" r:id="rId9"/>
    <p:sldId id="285" r:id="rId10"/>
    <p:sldId id="279" r:id="rId11"/>
    <p:sldId id="268" r:id="rId12"/>
    <p:sldId id="278" r:id="rId13"/>
    <p:sldId id="281" r:id="rId14"/>
    <p:sldId id="271" r:id="rId15"/>
    <p:sldId id="280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8" autoAdjust="0"/>
  </p:normalViewPr>
  <p:slideViewPr>
    <p:cSldViewPr>
      <p:cViewPr>
        <p:scale>
          <a:sx n="77" d="100"/>
          <a:sy n="77" d="100"/>
        </p:scale>
        <p:origin x="-9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CF6F77-970F-47DA-9086-7CD3A907F200}" type="datetimeFigureOut">
              <a:rPr lang="ru-RU"/>
              <a:pPr>
                <a:defRPr/>
              </a:pPr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1A1C13-2B84-49D1-AFFB-80F0F5C1C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A9305-1A99-4362-80C4-907F0605C3D5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5D44-063F-4278-9D38-78CD47309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6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D19C-60E9-4E77-A31C-BB2E5F8E9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24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FD14-BF3D-493D-9194-31884F7A3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01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2537-597B-4754-AE67-14CB62D3B3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30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1F69-A4ED-4A64-9163-A6DB5E34B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1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C6D8-D598-4EBE-AC78-6ED24B044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0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A0D8-17D8-4313-8335-533781E0C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33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4675-B835-447A-82DF-3E1D138BA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35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A47D-4124-4816-879B-A5C9EB53A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4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3D23-6AC1-451B-8C30-D0AC4CA37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7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AFB2-C6B9-463D-B16D-C4AA3FC283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6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55F82DC-E258-4805-8EEB-9C59C605E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slide" Target="slide12.xml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slide" Target="slide1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slide" Target="slide15.xml"/><Relationship Id="rId5" Type="http://schemas.openxmlformats.org/officeDocument/2006/relationships/image" Target="../media/image47.jpeg"/><Relationship Id="rId10" Type="http://schemas.openxmlformats.org/officeDocument/2006/relationships/slide" Target="slide16.xml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4.xml"/><Relationship Id="rId7" Type="http://schemas.openxmlformats.org/officeDocument/2006/relationships/slide" Target="slide3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slide" Target="slide6.xml"/><Relationship Id="rId4" Type="http://schemas.openxmlformats.org/officeDocument/2006/relationships/image" Target="../media/image17.jpe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slide" Target="slide9.xml"/><Relationship Id="rId5" Type="http://schemas.openxmlformats.org/officeDocument/2006/relationships/image" Target="../media/image4.jpeg"/><Relationship Id="rId10" Type="http://schemas.openxmlformats.org/officeDocument/2006/relationships/slide" Target="slide10.xml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4933950" y="762000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ЖИВОТНЫЕ</a:t>
            </a:r>
          </a:p>
        </p:txBody>
      </p:sp>
      <p:pic>
        <p:nvPicPr>
          <p:cNvPr id="2051" name="Picture 1" descr="C:\Users\User\Desktop\для сказки\гифки-Сова-совецкий-союз-животные-268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38325"/>
            <a:ext cx="4000500" cy="2571750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C:\Users\User\Desktop\для сказк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14688"/>
            <a:ext cx="41529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39725" y="5867400"/>
            <a:ext cx="3811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Составитель Воробьёва Л.В.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Группа № 10 МАДОУ № 583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05200" y="681038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</a:rPr>
              <a:t>ПРАВИЛЬНЫЙ  ОТВЕТ!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04800" y="4953000"/>
            <a:ext cx="1890713" cy="8382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8" name="Picture 4" descr="C:\Users\User\Desktop\для сказки\temp_image_322051600444056991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55713"/>
            <a:ext cx="6378575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9088" y="5340350"/>
            <a:ext cx="3095625" cy="525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</a:rPr>
              <a:t>ГДЕ ЧЕЙ ДОМИК?</a:t>
            </a:r>
          </a:p>
        </p:txBody>
      </p:sp>
      <p:pic>
        <p:nvPicPr>
          <p:cNvPr id="12291" name="Picture 6" descr="Coy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2138"/>
            <a:ext cx="1231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iMFR852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41363"/>
            <a:ext cx="1562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iLX52KN5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36725"/>
            <a:ext cx="14478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i0D5N8M0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iD5VNDN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284538"/>
            <a:ext cx="13335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i1JHRWVF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284538"/>
            <a:ext cx="1498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i581DOI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16288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1" descr="222941-animals-4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08113"/>
            <a:ext cx="220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914400" y="27035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1</a:t>
            </a:r>
          </a:p>
        </p:txBody>
      </p:sp>
      <p:sp>
        <p:nvSpPr>
          <p:cNvPr id="12300" name="TextBox 2"/>
          <p:cNvSpPr txBox="1">
            <a:spLocks noChangeArrowheads="1"/>
          </p:cNvSpPr>
          <p:nvPr/>
        </p:nvSpPr>
        <p:spPr bwMode="auto">
          <a:xfrm>
            <a:off x="2413000" y="2209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2</a:t>
            </a:r>
          </a:p>
        </p:txBody>
      </p:sp>
      <p:sp>
        <p:nvSpPr>
          <p:cNvPr id="12301" name="TextBox 3"/>
          <p:cNvSpPr txBox="1">
            <a:spLocks noChangeArrowheads="1"/>
          </p:cNvSpPr>
          <p:nvPr/>
        </p:nvSpPr>
        <p:spPr bwMode="auto">
          <a:xfrm>
            <a:off x="4016375" y="268446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3</a:t>
            </a:r>
          </a:p>
        </p:txBody>
      </p:sp>
      <p:sp>
        <p:nvSpPr>
          <p:cNvPr id="12302" name="TextBox 4"/>
          <p:cNvSpPr txBox="1">
            <a:spLocks noChangeArrowheads="1"/>
          </p:cNvSpPr>
          <p:nvPr/>
        </p:nvSpPr>
        <p:spPr bwMode="auto">
          <a:xfrm>
            <a:off x="6400800" y="189706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4</a:t>
            </a:r>
          </a:p>
        </p:txBody>
      </p:sp>
      <p:sp>
        <p:nvSpPr>
          <p:cNvPr id="12303" name="TextBox 5"/>
          <p:cNvSpPr txBox="1">
            <a:spLocks noChangeArrowheads="1"/>
          </p:cNvSpPr>
          <p:nvPr/>
        </p:nvSpPr>
        <p:spPr bwMode="auto">
          <a:xfrm>
            <a:off x="7848600" y="287020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5</a:t>
            </a:r>
          </a:p>
        </p:txBody>
      </p:sp>
      <p:sp>
        <p:nvSpPr>
          <p:cNvPr id="12304" name="TextBox 6"/>
          <p:cNvSpPr txBox="1">
            <a:spLocks noChangeArrowheads="1"/>
          </p:cNvSpPr>
          <p:nvPr/>
        </p:nvSpPr>
        <p:spPr bwMode="auto">
          <a:xfrm>
            <a:off x="373063" y="4932363"/>
            <a:ext cx="81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6 нора</a:t>
            </a:r>
          </a:p>
        </p:txBody>
      </p:sp>
      <p:sp>
        <p:nvSpPr>
          <p:cNvPr id="12305" name="TextBox 7"/>
          <p:cNvSpPr txBox="1">
            <a:spLocks noChangeArrowheads="1"/>
          </p:cNvSpPr>
          <p:nvPr/>
        </p:nvSpPr>
        <p:spPr bwMode="auto">
          <a:xfrm>
            <a:off x="1955800" y="4906963"/>
            <a:ext cx="101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7 логово</a:t>
            </a:r>
          </a:p>
        </p:txBody>
      </p:sp>
      <p:sp>
        <p:nvSpPr>
          <p:cNvPr id="12306" name="TextBox 8"/>
          <p:cNvSpPr txBox="1">
            <a:spLocks noChangeArrowheads="1"/>
          </p:cNvSpPr>
          <p:nvPr/>
        </p:nvSpPr>
        <p:spPr bwMode="auto">
          <a:xfrm>
            <a:off x="3600450" y="4937125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8 дупло</a:t>
            </a:r>
          </a:p>
        </p:txBody>
      </p:sp>
      <p:pic>
        <p:nvPicPr>
          <p:cNvPr id="12307" name="Picture 21" descr="C:\Users\User\Desktop\для сказки\boombo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68663"/>
            <a:ext cx="1752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Box 1"/>
          <p:cNvSpPr txBox="1">
            <a:spLocks noChangeArrowheads="1"/>
          </p:cNvSpPr>
          <p:nvPr/>
        </p:nvSpPr>
        <p:spPr bwMode="auto">
          <a:xfrm>
            <a:off x="7015163" y="4964113"/>
            <a:ext cx="123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10 берлога</a:t>
            </a:r>
          </a:p>
        </p:txBody>
      </p:sp>
      <p:pic>
        <p:nvPicPr>
          <p:cNvPr id="12309" name="Picture 22" descr="C:\Users\User\Desktop\для сказки\578e53282468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316288"/>
            <a:ext cx="167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TextBox 3"/>
          <p:cNvSpPr txBox="1">
            <a:spLocks noChangeArrowheads="1"/>
          </p:cNvSpPr>
          <p:nvPr/>
        </p:nvSpPr>
        <p:spPr bwMode="auto">
          <a:xfrm>
            <a:off x="5451475" y="4964113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9 норка</a:t>
            </a:r>
          </a:p>
        </p:txBody>
      </p:sp>
      <p:sp>
        <p:nvSpPr>
          <p:cNvPr id="5" name="Блок-схема: процесс 4">
            <a:hlinkClick r:id="rId12" action="ppaction://hlinksldjump"/>
          </p:cNvPr>
          <p:cNvSpPr/>
          <p:nvPr/>
        </p:nvSpPr>
        <p:spPr>
          <a:xfrm>
            <a:off x="228600" y="6024563"/>
            <a:ext cx="836613" cy="460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10</a:t>
            </a:r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3330575" y="6010275"/>
            <a:ext cx="835025" cy="42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 и 7</a:t>
            </a:r>
          </a:p>
        </p:txBody>
      </p:sp>
      <p:sp>
        <p:nvSpPr>
          <p:cNvPr id="7" name="Прямоугольник 6">
            <a:hlinkClick r:id="rId12" action="ppaction://hlinksldjump"/>
          </p:cNvPr>
          <p:cNvSpPr/>
          <p:nvPr/>
        </p:nvSpPr>
        <p:spPr>
          <a:xfrm>
            <a:off x="7999413" y="5983288"/>
            <a:ext cx="833437" cy="45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 и 6</a:t>
            </a:r>
          </a:p>
        </p:txBody>
      </p:sp>
      <p:sp>
        <p:nvSpPr>
          <p:cNvPr id="8" name="Прямоугольник 7">
            <a:hlinkClick r:id="rId12" action="ppaction://hlinksldjump"/>
          </p:cNvPr>
          <p:cNvSpPr/>
          <p:nvPr/>
        </p:nvSpPr>
        <p:spPr>
          <a:xfrm>
            <a:off x="2322513" y="6021388"/>
            <a:ext cx="781050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 и 9</a:t>
            </a:r>
          </a:p>
        </p:txBody>
      </p:sp>
      <p:sp>
        <p:nvSpPr>
          <p:cNvPr id="9" name="Прямоугольник 8">
            <a:hlinkClick r:id="rId12" action="ppaction://hlinksldjump"/>
          </p:cNvPr>
          <p:cNvSpPr/>
          <p:nvPr/>
        </p:nvSpPr>
        <p:spPr>
          <a:xfrm>
            <a:off x="4430713" y="5980113"/>
            <a:ext cx="8731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 и 8</a:t>
            </a:r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5583238" y="5995988"/>
            <a:ext cx="873125" cy="45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 и 8</a:t>
            </a:r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1214438" y="6002338"/>
            <a:ext cx="803275" cy="45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 и 8</a:t>
            </a:r>
          </a:p>
        </p:txBody>
      </p:sp>
      <p:sp>
        <p:nvSpPr>
          <p:cNvPr id="12" name="Прямоугольник 11">
            <a:hlinkClick r:id="rId13" action="ppaction://hlinksldjump"/>
          </p:cNvPr>
          <p:cNvSpPr/>
          <p:nvPr/>
        </p:nvSpPr>
        <p:spPr>
          <a:xfrm>
            <a:off x="6800850" y="5989638"/>
            <a:ext cx="914400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 и 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819400" y="3005138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ПОДУМАЙ  ЕЩЁ  РАЗ!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09600" y="5105400"/>
            <a:ext cx="1524000" cy="914400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6" name="Picture 5" descr="C:\Users\User\Desktop\для сказки\1507311406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1075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278438" y="1882775"/>
            <a:ext cx="2722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</a:rPr>
              <a:t>ПРАВИЛЬНЫЙ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</a:rPr>
              <a:t>  ОТВЕТ!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04800" y="5286375"/>
            <a:ext cx="1981200" cy="78263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0" name="Picture 5" descr="C:\Users\User\Desktop\для сказки\krolik-animatsionnaya-kartinka-01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7908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User\Desktop\для сказки\solnt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81038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325" y="4756150"/>
            <a:ext cx="2459038" cy="6096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</a:rPr>
              <a:t>ЧЕЙ ХВОСТ ?</a:t>
            </a:r>
          </a:p>
        </p:txBody>
      </p:sp>
      <p:pic>
        <p:nvPicPr>
          <p:cNvPr id="15363" name="Picture 5" descr="Coy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61938"/>
            <a:ext cx="19510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222941-animals-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406400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iLX52KN5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539750"/>
            <a:ext cx="1905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343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5455" r="26605"/>
          <a:stretch>
            <a:fillRect/>
          </a:stretch>
        </p:blipFill>
        <p:spPr bwMode="auto">
          <a:xfrm>
            <a:off x="839788" y="2971800"/>
            <a:ext cx="10731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Хвост-лисиц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54338"/>
            <a:ext cx="1349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41V9yGzvuH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954338"/>
            <a:ext cx="20955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C:\Users\User\Desktop\ИНТЕРАКТИВНЫЕ ИГРЫ\для сказки\kangaroo_tail_by_lupas_deva-d55377v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820988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C:\Users\User\Desktop\ИНТЕРАКТИВНЫЕ ИГРЫ\для сказки\depositphotos_10866555-Wallab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57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1376363" y="245268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1</a:t>
            </a:r>
          </a:p>
        </p:txBody>
      </p:sp>
      <p:sp>
        <p:nvSpPr>
          <p:cNvPr id="15372" name="TextBox 2"/>
          <p:cNvSpPr txBox="1">
            <a:spLocks noChangeArrowheads="1"/>
          </p:cNvSpPr>
          <p:nvPr/>
        </p:nvSpPr>
        <p:spPr bwMode="auto">
          <a:xfrm>
            <a:off x="3633788" y="232886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2</a:t>
            </a: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5943600" y="225266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3</a:t>
            </a:r>
          </a:p>
        </p:txBody>
      </p:sp>
      <p:sp>
        <p:nvSpPr>
          <p:cNvPr id="15374" name="TextBox 4"/>
          <p:cNvSpPr txBox="1">
            <a:spLocks noChangeArrowheads="1"/>
          </p:cNvSpPr>
          <p:nvPr/>
        </p:nvSpPr>
        <p:spPr bwMode="auto">
          <a:xfrm>
            <a:off x="8153400" y="2144713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4</a:t>
            </a:r>
          </a:p>
        </p:txBody>
      </p:sp>
      <p:sp>
        <p:nvSpPr>
          <p:cNvPr id="15375" name="TextBox 5"/>
          <p:cNvSpPr txBox="1">
            <a:spLocks noChangeArrowheads="1"/>
          </p:cNvSpPr>
          <p:nvPr/>
        </p:nvSpPr>
        <p:spPr bwMode="auto">
          <a:xfrm>
            <a:off x="1141413" y="46085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5</a:t>
            </a:r>
          </a:p>
        </p:txBody>
      </p:sp>
      <p:sp>
        <p:nvSpPr>
          <p:cNvPr id="15376" name="TextBox 6"/>
          <p:cNvSpPr txBox="1">
            <a:spLocks noChangeArrowheads="1"/>
          </p:cNvSpPr>
          <p:nvPr/>
        </p:nvSpPr>
        <p:spPr bwMode="auto">
          <a:xfrm>
            <a:off x="2978150" y="469106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6</a:t>
            </a: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5133975" y="43576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7</a:t>
            </a:r>
          </a:p>
        </p:txBody>
      </p:sp>
      <p:sp>
        <p:nvSpPr>
          <p:cNvPr id="15378" name="TextBox 8"/>
          <p:cNvSpPr txBox="1">
            <a:spLocks noChangeArrowheads="1"/>
          </p:cNvSpPr>
          <p:nvPr/>
        </p:nvSpPr>
        <p:spPr bwMode="auto">
          <a:xfrm>
            <a:off x="7758113" y="43037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8</a:t>
            </a:r>
          </a:p>
        </p:txBody>
      </p:sp>
      <p:sp>
        <p:nvSpPr>
          <p:cNvPr id="13" name="Овал 12">
            <a:hlinkClick r:id="rId10" action="ppaction://hlinksldjump"/>
          </p:cNvPr>
          <p:cNvSpPr/>
          <p:nvPr/>
        </p:nvSpPr>
        <p:spPr>
          <a:xfrm>
            <a:off x="3902075" y="5818188"/>
            <a:ext cx="85725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5</a:t>
            </a:r>
          </a:p>
        </p:txBody>
      </p:sp>
      <p:sp>
        <p:nvSpPr>
          <p:cNvPr id="14" name="Овал 13">
            <a:hlinkClick r:id="rId10" action="ppaction://hlinksldjump"/>
          </p:cNvPr>
          <p:cNvSpPr/>
          <p:nvPr/>
        </p:nvSpPr>
        <p:spPr>
          <a:xfrm>
            <a:off x="533400" y="5818188"/>
            <a:ext cx="842963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8</a:t>
            </a:r>
          </a:p>
        </p:txBody>
      </p:sp>
      <p:sp>
        <p:nvSpPr>
          <p:cNvPr id="16" name="Овал 15">
            <a:hlinkClick r:id="rId10" action="ppaction://hlinksldjump"/>
          </p:cNvPr>
          <p:cNvSpPr/>
          <p:nvPr/>
        </p:nvSpPr>
        <p:spPr>
          <a:xfrm>
            <a:off x="1598613" y="5797550"/>
            <a:ext cx="912812" cy="51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7</a:t>
            </a:r>
          </a:p>
        </p:txBody>
      </p:sp>
      <p:sp>
        <p:nvSpPr>
          <p:cNvPr id="17" name="Овал 16">
            <a:hlinkClick r:id="rId10" action="ppaction://hlinksldjump"/>
          </p:cNvPr>
          <p:cNvSpPr/>
          <p:nvPr/>
        </p:nvSpPr>
        <p:spPr>
          <a:xfrm>
            <a:off x="2759075" y="5797550"/>
            <a:ext cx="914400" cy="528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6</a:t>
            </a:r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6191250" y="5797550"/>
            <a:ext cx="914400" cy="528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7</a:t>
            </a:r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7426325" y="5797550"/>
            <a:ext cx="1027113" cy="528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6</a:t>
            </a:r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>
          <a:xfrm>
            <a:off x="4976813" y="5805488"/>
            <a:ext cx="914400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928688" y="625475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ПОДУМАЙ  ЕЩЁ  РАЗ!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09600" y="4572000"/>
            <a:ext cx="2514600" cy="1447800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8" name="Picture 4" descr="C:\Users\User\Desktop\для сказки\anime-koshki-10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2919413"/>
            <a:ext cx="210026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User\Desktop\для сказки\animashki-koshki-5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128838"/>
            <a:ext cx="276383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User\Desktop\для сказки\sova-animatsionnaya-kartinka-00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7399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</a:rPr>
              <a:t>ПРАВИЛЬНЫЙ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</a:rPr>
              <a:t> ОТВЕТ!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04800" y="4953000"/>
            <a:ext cx="2743200" cy="11430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Picture 2" descr="C:\Users\User\Desktop\для сказки\31f1d04ce372dae333f51ff187fda3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68625"/>
            <a:ext cx="27352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User\Desktop\для сказки\38398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2766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Users\User\Desktop\для сказки\f496354534abd2344b4005836f2c51bb 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98" y="635734"/>
            <a:ext cx="4004165" cy="2250341"/>
          </a:xfrm>
          <a:prstGeom prst="ellipse">
            <a:avLst/>
          </a:prstGeom>
          <a:ln w="76200"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025-025-Spasibo-za-vnim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762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назови диких животных</a:t>
            </a:r>
          </a:p>
        </p:txBody>
      </p:sp>
      <p:sp>
        <p:nvSpPr>
          <p:cNvPr id="3075" name="AutoShape 1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3076" name="AutoShape 1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3077" name="AutoShape 1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4134" name="Picture 38" descr="222941-animals-47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9" descr="Coyot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17351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1" descr="i0D5N8M0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i41JIE8LR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5" descr="zayat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752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6" descr="i3XJ9A8C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0700"/>
            <a:ext cx="23844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4" descr="C:\Users\User\Desktop\для сказки\i (1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57200"/>
            <a:ext cx="21812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ИНТЕРАКТИВНЫЕ ИГРЫ\для сказки\0_a3027_dd286aa2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54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14325" y="1447800"/>
            <a:ext cx="3571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 ЕЩЁ РАЗ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87338" y="4198938"/>
            <a:ext cx="1812925" cy="746125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286000" y="11430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ПРАВИЛЬНЫЙ  ОТВЕТ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533400" y="5334000"/>
            <a:ext cx="2057400" cy="9144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4" name="Picture 4" descr="C:\Users\User\Desktop\для сказки\185254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2857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User\Desktop\для сказки\lisa-kartinka-dlya-detey-83096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819400"/>
            <a:ext cx="22177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User\Desktop\для сказки\5439091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938"/>
            <a:ext cx="15843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857750"/>
            <a:ext cx="74676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 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 ОБИТАНИЯ  ДИКИХ  ЖИВОТНЫХ</a:t>
            </a:r>
          </a:p>
        </p:txBody>
      </p:sp>
      <p:pic>
        <p:nvPicPr>
          <p:cNvPr id="6147" name="Picture 6" descr="im1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609850"/>
            <a:ext cx="2397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iPDIITD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9850"/>
            <a:ext cx="2209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iWYLRYP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636838"/>
            <a:ext cx="257016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6151" name="Picture 43" descr="i0D5N8M0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557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4" descr="222941-animals-4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3675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5" descr="zaya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54025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6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76225"/>
            <a:ext cx="1933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1177925" y="1992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1</a:t>
            </a:r>
          </a:p>
        </p:txBody>
      </p:sp>
      <p:sp>
        <p:nvSpPr>
          <p:cNvPr id="6156" name="TextBox 2"/>
          <p:cNvSpPr txBox="1">
            <a:spLocks noChangeArrowheads="1"/>
          </p:cNvSpPr>
          <p:nvPr/>
        </p:nvSpPr>
        <p:spPr bwMode="auto">
          <a:xfrm>
            <a:off x="3589338" y="187007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2</a:t>
            </a:r>
          </a:p>
        </p:txBody>
      </p:sp>
      <p:sp>
        <p:nvSpPr>
          <p:cNvPr id="6157" name="TextBox 3"/>
          <p:cNvSpPr txBox="1">
            <a:spLocks noChangeArrowheads="1"/>
          </p:cNvSpPr>
          <p:nvPr/>
        </p:nvSpPr>
        <p:spPr bwMode="auto">
          <a:xfrm>
            <a:off x="5641975" y="187007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3</a:t>
            </a:r>
          </a:p>
        </p:txBody>
      </p:sp>
      <p:sp>
        <p:nvSpPr>
          <p:cNvPr id="6158" name="TextBox 4"/>
          <p:cNvSpPr txBox="1">
            <a:spLocks noChangeArrowheads="1"/>
          </p:cNvSpPr>
          <p:nvPr/>
        </p:nvSpPr>
        <p:spPr bwMode="auto">
          <a:xfrm>
            <a:off x="7596188" y="19923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4</a:t>
            </a:r>
          </a:p>
        </p:txBody>
      </p:sp>
      <p:sp>
        <p:nvSpPr>
          <p:cNvPr id="6159" name="TextBox 5"/>
          <p:cNvSpPr txBox="1">
            <a:spLocks noChangeArrowheads="1"/>
          </p:cNvSpPr>
          <p:nvPr/>
        </p:nvSpPr>
        <p:spPr bwMode="auto">
          <a:xfrm>
            <a:off x="1177925" y="4535488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5</a:t>
            </a:r>
          </a:p>
        </p:txBody>
      </p:sp>
      <p:sp>
        <p:nvSpPr>
          <p:cNvPr id="6160" name="TextBox 6"/>
          <p:cNvSpPr txBox="1">
            <a:spLocks noChangeArrowheads="1"/>
          </p:cNvSpPr>
          <p:nvPr/>
        </p:nvSpPr>
        <p:spPr bwMode="auto">
          <a:xfrm>
            <a:off x="3881438" y="455612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6</a:t>
            </a:r>
          </a:p>
        </p:txBody>
      </p:sp>
      <p:sp>
        <p:nvSpPr>
          <p:cNvPr id="6161" name="TextBox 7"/>
          <p:cNvSpPr txBox="1">
            <a:spLocks noChangeArrowheads="1"/>
          </p:cNvSpPr>
          <p:nvPr/>
        </p:nvSpPr>
        <p:spPr bwMode="auto">
          <a:xfrm>
            <a:off x="6780213" y="4535488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7</a:t>
            </a:r>
          </a:p>
        </p:txBody>
      </p:sp>
      <p:sp>
        <p:nvSpPr>
          <p:cNvPr id="9" name="Овал 8">
            <a:hlinkClick r:id="rId9" action="ppaction://hlinksldjump"/>
          </p:cNvPr>
          <p:cNvSpPr/>
          <p:nvPr/>
        </p:nvSpPr>
        <p:spPr>
          <a:xfrm>
            <a:off x="450850" y="5638800"/>
            <a:ext cx="114935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6</a:t>
            </a:r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1981200" y="5676900"/>
            <a:ext cx="10668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2 и 6</a:t>
            </a:r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3460750" y="5657850"/>
            <a:ext cx="1141413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6</a:t>
            </a:r>
          </a:p>
        </p:txBody>
      </p:sp>
      <p:sp>
        <p:nvSpPr>
          <p:cNvPr id="14" name="Овал 13">
            <a:hlinkClick r:id="rId10" action="ppaction://hlinksldjump"/>
          </p:cNvPr>
          <p:cNvSpPr/>
          <p:nvPr/>
        </p:nvSpPr>
        <p:spPr>
          <a:xfrm>
            <a:off x="6103938" y="5619750"/>
            <a:ext cx="11350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6</a:t>
            </a:r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7532688" y="5562600"/>
            <a:ext cx="1001712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5</a:t>
            </a:r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4872038" y="5600700"/>
            <a:ext cx="106997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286000" y="11430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ПОДУМАЙ  ЕЩЁ  РАЗ!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09600" y="4572000"/>
            <a:ext cx="2514600" cy="1447800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Picture 4" descr="C:\Users\User\Desktop\для сказки\de6e7a83bb84c6457b88c374ebd278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4038600" y="45085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</a:rPr>
              <a:t>ПРАВИЛЬНЫЙ  ОТВЕТ!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1800" y="5105400"/>
            <a:ext cx="1905000" cy="1031875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Picture 5" descr="C:\Users\User\Desktop\для сказки\myach-net-chelovek-zabava-rozhdestvo-kruglyj-prazdnovanie-simvol-yarkij-cvet-dizajn-oformlen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6938"/>
            <a:ext cx="5715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4481513"/>
            <a:ext cx="304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</a:rPr>
              <a:t>чьи следы ?</a:t>
            </a:r>
          </a:p>
        </p:txBody>
      </p:sp>
      <p:pic>
        <p:nvPicPr>
          <p:cNvPr id="9219" name="Picture 6" descr="www_Eylence_AZ_zame4atelnie_foto_jivotnix_by_andrew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4325"/>
            <a:ext cx="24003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zay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18288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222941-animals-4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oyo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7351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514600"/>
            <a:ext cx="977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i08NF56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466975"/>
            <a:ext cx="1581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1416893321_kak-otlichit-volchisledy-ot-sobachi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00325"/>
            <a:ext cx="1198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2002885_sledy-olenya-na-snegu-kartink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479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1052513" y="20732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1</a:t>
            </a:r>
          </a:p>
        </p:txBody>
      </p:sp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2743200" y="18383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2</a:t>
            </a:r>
          </a:p>
        </p:txBody>
      </p:sp>
      <p:sp>
        <p:nvSpPr>
          <p:cNvPr id="9229" name="TextBox 3"/>
          <p:cNvSpPr txBox="1">
            <a:spLocks noChangeArrowheads="1"/>
          </p:cNvSpPr>
          <p:nvPr/>
        </p:nvSpPr>
        <p:spPr bwMode="auto">
          <a:xfrm>
            <a:off x="4800600" y="1992313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3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392988" y="1889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4</a:t>
            </a:r>
          </a:p>
        </p:txBody>
      </p:sp>
      <p:sp>
        <p:nvSpPr>
          <p:cNvPr id="9231" name="TextBox 5"/>
          <p:cNvSpPr txBox="1">
            <a:spLocks noChangeArrowheads="1"/>
          </p:cNvSpPr>
          <p:nvPr/>
        </p:nvSpPr>
        <p:spPr bwMode="auto">
          <a:xfrm>
            <a:off x="1052513" y="4267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5</a:t>
            </a:r>
          </a:p>
        </p:txBody>
      </p:sp>
      <p:sp>
        <p:nvSpPr>
          <p:cNvPr id="9232" name="TextBox 6"/>
          <p:cNvSpPr txBox="1">
            <a:spLocks noChangeArrowheads="1"/>
          </p:cNvSpPr>
          <p:nvPr/>
        </p:nvSpPr>
        <p:spPr bwMode="auto">
          <a:xfrm>
            <a:off x="2974975" y="39306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6</a:t>
            </a:r>
          </a:p>
        </p:txBody>
      </p:sp>
      <p:sp>
        <p:nvSpPr>
          <p:cNvPr id="9233" name="TextBox 7"/>
          <p:cNvSpPr txBox="1">
            <a:spLocks noChangeArrowheads="1"/>
          </p:cNvSpPr>
          <p:nvPr/>
        </p:nvSpPr>
        <p:spPr bwMode="auto">
          <a:xfrm>
            <a:off x="5106988" y="40227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7</a:t>
            </a:r>
          </a:p>
        </p:txBody>
      </p:sp>
      <p:sp>
        <p:nvSpPr>
          <p:cNvPr id="9234" name="TextBox 8"/>
          <p:cNvSpPr txBox="1">
            <a:spLocks noChangeArrowheads="1"/>
          </p:cNvSpPr>
          <p:nvPr/>
        </p:nvSpPr>
        <p:spPr bwMode="auto">
          <a:xfrm>
            <a:off x="7543800" y="42068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8</a:t>
            </a:r>
          </a:p>
        </p:txBody>
      </p:sp>
      <p:sp>
        <p:nvSpPr>
          <p:cNvPr id="3" name="Овал 2">
            <a:hlinkClick r:id="rId10" action="ppaction://hlinksldjump"/>
          </p:cNvPr>
          <p:cNvSpPr/>
          <p:nvPr/>
        </p:nvSpPr>
        <p:spPr>
          <a:xfrm>
            <a:off x="2133600" y="5562600"/>
            <a:ext cx="1141413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 и 7</a:t>
            </a:r>
          </a:p>
        </p:txBody>
      </p:sp>
      <p:sp>
        <p:nvSpPr>
          <p:cNvPr id="4" name="Овал 3">
            <a:hlinkClick r:id="rId11" action="ppaction://hlinksldjump"/>
          </p:cNvPr>
          <p:cNvSpPr/>
          <p:nvPr/>
        </p:nvSpPr>
        <p:spPr>
          <a:xfrm>
            <a:off x="3390900" y="557847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 и 8</a:t>
            </a:r>
          </a:p>
        </p:txBody>
      </p:sp>
      <p:sp>
        <p:nvSpPr>
          <p:cNvPr id="5" name="Овал 4">
            <a:hlinkClick r:id="rId10" action="ppaction://hlinksldjump"/>
          </p:cNvPr>
          <p:cNvSpPr/>
          <p:nvPr/>
        </p:nvSpPr>
        <p:spPr>
          <a:xfrm>
            <a:off x="4745038" y="5578475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 и 6</a:t>
            </a:r>
          </a:p>
        </p:txBody>
      </p:sp>
      <p:sp>
        <p:nvSpPr>
          <p:cNvPr id="6" name="Овал 5">
            <a:hlinkClick r:id="rId10" action="ppaction://hlinksldjump"/>
          </p:cNvPr>
          <p:cNvSpPr/>
          <p:nvPr/>
        </p:nvSpPr>
        <p:spPr>
          <a:xfrm>
            <a:off x="6096000" y="5562600"/>
            <a:ext cx="1143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 и 8</a:t>
            </a:r>
          </a:p>
        </p:txBody>
      </p:sp>
      <p:sp>
        <p:nvSpPr>
          <p:cNvPr id="7" name="Овал 6">
            <a:hlinkClick r:id="rId11" action="ppaction://hlinksldjump"/>
          </p:cNvPr>
          <p:cNvSpPr/>
          <p:nvPr/>
        </p:nvSpPr>
        <p:spPr>
          <a:xfrm>
            <a:off x="7392988" y="5540375"/>
            <a:ext cx="1219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 и 1</a:t>
            </a:r>
          </a:p>
        </p:txBody>
      </p:sp>
      <p:sp>
        <p:nvSpPr>
          <p:cNvPr id="8" name="Овал 7">
            <a:hlinkClick r:id="rId10" action="ppaction://hlinksldjump"/>
          </p:cNvPr>
          <p:cNvSpPr/>
          <p:nvPr/>
        </p:nvSpPr>
        <p:spPr>
          <a:xfrm>
            <a:off x="554038" y="5540375"/>
            <a:ext cx="1295400" cy="63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 и 5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286000" y="11430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ПОДУМАЙ  ЕЩЁ  РАЗ!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09600" y="5105400"/>
            <a:ext cx="1676400" cy="914400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Picture 4" descr="C:\Users\User\Desktop\для сказки\ВК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46275"/>
            <a:ext cx="58928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944</TotalTime>
  <Words>187</Words>
  <Application>Microsoft Office PowerPoint</Application>
  <PresentationFormat>Экран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ЧЕЙ ХВОСТ 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 Воробьева</dc:creator>
  <cp:lastModifiedBy>User</cp:lastModifiedBy>
  <cp:revision>51</cp:revision>
  <cp:lastPrinted>1601-01-01T00:00:00Z</cp:lastPrinted>
  <dcterms:created xsi:type="dcterms:W3CDTF">2017-03-29T08:01:27Z</dcterms:created>
  <dcterms:modified xsi:type="dcterms:W3CDTF">2017-04-02T13:02:46Z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