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849" autoAdjust="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021B06-4888-470A-B912-020D270A6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640" y="622005"/>
            <a:ext cx="9833160" cy="20576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№ 583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«Использование электронного ресурса Мобильное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электронное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повышения качества образования детей дошкольного возраста»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7A154A6-D4EA-46E0-902D-ED82E28F0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3695701"/>
            <a:ext cx="3431050" cy="27559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Практический </a:t>
            </a:r>
            <a:r>
              <a:rPr lang="ru-RU" sz="19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работы по использованию </a:t>
            </a:r>
            <a:r>
              <a:rPr lang="ru-RU" sz="19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«МЭО»: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9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Желвакова Ольга Валерьевна, </a:t>
            </a:r>
            <a:endParaRPr lang="ru-RU" sz="19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МАДОУ   </a:t>
            </a:r>
            <a:r>
              <a:rPr lang="ru-RU" sz="19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1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583</a:t>
            </a:r>
            <a:endParaRPr lang="ru-RU" sz="19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0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C8191E-73BB-46B2-A1B2-F5472AF6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5221288" cy="3615267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Ресурс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«Мобильное Электронное Образование»,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сочетать традиционные подходы и новейшие цифровые технологии. «Дошкольный курс» создан , прежде всего, как методическое пособие для воспитателей ДОО и содержит игровой, обучающий, развивающий, интересный по содержанию, доступный по количеству, качественный по исполнению материал.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 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Создание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</a:rPr>
              <a:t>безопасного онлайн-образовательного пространства, обеспечивающее равную доступность качественных образовательных услуг для всех категорий детей, в том числе детей с ограниченными возможностями здоровья, а также выявление, поддержку и сопровождение высокомотивированных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обучающихся.</a:t>
            </a:r>
            <a:endParaRPr lang="ru-RU" sz="1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 algn="just">
              <a:buClr>
                <a:prstClr val="white"/>
              </a:buClr>
            </a:pPr>
            <a:endParaRPr lang="ru-RU" sz="1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876300"/>
            <a:ext cx="44069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94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258E85-2A28-4A03-8FF7-03BE06343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2" y="4576232"/>
            <a:ext cx="8534400" cy="1507067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E7EAD8-ED25-4EEE-A708-0D2B45DB3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67" y="1"/>
            <a:ext cx="5720133" cy="4470400"/>
          </a:xfrm>
        </p:spPr>
        <p:txBody>
          <a:bodyPr/>
          <a:lstStyle/>
          <a:p>
            <a:pPr marL="0" lvl="0" indent="0" algn="just">
              <a:buClr>
                <a:prstClr val="white"/>
              </a:buClr>
              <a:buNone/>
            </a:pPr>
            <a:r>
              <a:rPr lang="ru-RU" sz="1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МЭО для развития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детей интереса к обучению за счет содержания обучающего, развивающего, игрового материала, доступного по количеству и качественного по содержанию.                                                                                                   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ru-RU" sz="17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повысить познавательный </a:t>
            </a:r>
            <a:r>
              <a:rPr lang="ru-RU" sz="1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интерес, уровень </a:t>
            </a: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мотивации обучающихся, возможность расширения и углубления знаний в соответствии с интересами, образовательными запросами и потребностями каждого ребенка.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799" y="1231900"/>
            <a:ext cx="3632199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76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084B8E-77DA-4E9C-9246-8FE7C3E95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65614"/>
            <a:ext cx="7213804" cy="235632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Материал наполнен художественным и музыкальным сопровождением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E1BE822D-08AA-4799-8131-528BCAEE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79" y="4487332"/>
            <a:ext cx="6476016" cy="1507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DE2117C-8AC4-4225-BF79-1DC15B17C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7" y="2062716"/>
            <a:ext cx="6529368" cy="393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6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A9A100-B65A-43F6-9580-3514E84E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499730"/>
            <a:ext cx="5206225" cy="7921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резентациями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smtClean="0">
                <a:solidFill>
                  <a:schemeClr val="bg1"/>
                </a:solidFill>
              </a:rPr>
              <a:t>видеоролики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9AFB075-B189-40DC-B04D-82F6774FC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97882"/>
            <a:ext cx="5823098" cy="44908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E033EF7-EE79-4AE0-BF25-8426DD595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94" y="1434016"/>
            <a:ext cx="5371158" cy="46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6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5F6BDA-35FE-4A75-82EC-27C6D05C8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20992" y="812991"/>
            <a:ext cx="10537633" cy="2161703"/>
          </a:xfrm>
        </p:spPr>
        <p:txBody>
          <a:bodyPr>
            <a:noAutofit/>
          </a:bodyPr>
          <a:lstStyle/>
          <a:p>
            <a:pPr lvl="7"/>
            <a:r>
              <a:rPr lang="ru-RU" sz="2000" dirty="0">
                <a:solidFill>
                  <a:schemeClr val="bg1"/>
                </a:solidFill>
              </a:rPr>
              <a:t>В «Мобильном Электронном  Образовании» много места отводится самостоятельности ребенка , что является очень важным  ( это современный подход к образованию), у детей есть возможность самостоятельно выполнять задания</a:t>
            </a:r>
            <a:r>
              <a:rPr lang="ru-RU" sz="20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19589CA-EDBE-4AEA-8F86-2BE9FFC66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41" y="3647360"/>
            <a:ext cx="4329060" cy="29902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1DFECD8-DF55-4E45-BBAC-3E033D153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345" y="3647360"/>
            <a:ext cx="4454453" cy="29902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B1D1A8E-BDFB-4F07-9713-379A60988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911" y="552532"/>
            <a:ext cx="4064215" cy="27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EC4267-71CC-4BD6-A6D2-A6137E3A4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1"/>
            <a:ext cx="5172578" cy="179118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Интерактивные игры: «Что перепутал художник?», «</a:t>
            </a:r>
            <a:r>
              <a:rPr lang="ru-RU" dirty="0" err="1">
                <a:solidFill>
                  <a:schemeClr val="bg1"/>
                </a:solidFill>
              </a:rPr>
              <a:t>Крабики</a:t>
            </a:r>
            <a:r>
              <a:rPr lang="ru-RU" dirty="0">
                <a:solidFill>
                  <a:schemeClr val="bg1"/>
                </a:solidFill>
              </a:rPr>
              <a:t> и домики», «Найди тень пришельца».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DC0DF4-AB1B-449B-A53B-2BD626400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846" y="379607"/>
            <a:ext cx="4860196" cy="3478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E7CCD37-2F47-4AFE-81CA-7BFD3D96E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0308" y="2370668"/>
            <a:ext cx="5438491" cy="36237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0F97FBF-D1E3-4D2D-BA4C-0259321E4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846" y="4190034"/>
            <a:ext cx="4860196" cy="24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5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C02CEF-272E-488E-AF5D-9EFC305A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96" y="7059921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10974EC-E686-48BC-95E0-257127C98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377" y="696950"/>
            <a:ext cx="5675971" cy="3614738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274FF5B-6B00-4B91-ADFB-DA366DBD4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232" y="500181"/>
            <a:ext cx="3834759" cy="32731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1A8218A-51BF-436C-9700-7926FA654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317" y="3990491"/>
            <a:ext cx="2139959" cy="27026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733E842-0763-4508-B732-F93235A85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565" y="4487332"/>
            <a:ext cx="2911767" cy="20455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3D651B6-4EF3-45CE-9BD0-3F63062CF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072" y="4501168"/>
            <a:ext cx="2841372" cy="20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2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17EF1F-CF7E-4EF7-A059-4A083F111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01884"/>
            <a:ext cx="8534400" cy="369918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 содержит системно организованную программу на год. Один из плюсов данной программы – повышение интереса воспитанников к учебе. Материал способствует грамотному построению образовательной деятельности , а также способствует познавательному развитию современного дошкольника.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МЭО- это психологически комфортная образовательная среда , с помощью которой создается ситуация успешности за счет возможности неоднократного повторения различных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213513946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383</TotalTime>
  <Words>247</Words>
  <Application>Microsoft Office PowerPoint</Application>
  <PresentationFormat>Произвольный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МУНИЦИПАЛЬНОЕ АВТОНОМНОЕ ДОШКОЛЬНОЕ ОБРАЗОВАТЕЛЬНОЕ УЧРЕЖДЕНИЕ  ДЕТСКИЙ САД № 583   «Использование электронного ресурса Мобильное электронное образование для повышения качества образования детей дошкольного возраста» 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Информационно-образовательная платформа «Мобильное электронное образование»</dc:title>
  <dc:creator>Вера</dc:creator>
  <cp:lastModifiedBy>1</cp:lastModifiedBy>
  <cp:revision>35</cp:revision>
  <dcterms:created xsi:type="dcterms:W3CDTF">2023-05-20T08:24:57Z</dcterms:created>
  <dcterms:modified xsi:type="dcterms:W3CDTF">2025-01-23T10:25:44Z</dcterms:modified>
</cp:coreProperties>
</file>