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5" r:id="rId7"/>
    <p:sldId id="264" r:id="rId8"/>
    <p:sldId id="260" r:id="rId9"/>
    <p:sldId id="267" r:id="rId10"/>
    <p:sldId id="266" r:id="rId11"/>
    <p:sldId id="261" r:id="rId12"/>
    <p:sldId id="269" r:id="rId13"/>
    <p:sldId id="270" r:id="rId14"/>
    <p:sldId id="262" r:id="rId15"/>
    <p:sldId id="271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>
      <p:cViewPr varScale="1">
        <p:scale>
          <a:sx n="74" d="100"/>
          <a:sy n="74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slide" Target="slide13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slide" Target="slide16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671686" y="226847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 ЛИШНЕЕ?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96" y="1207290"/>
            <a:ext cx="5176651" cy="4183612"/>
          </a:xfrm>
          <a:prstGeom prst="rect">
            <a:avLst/>
          </a:prstGeom>
          <a:ln w="76200">
            <a:solidFill>
              <a:srgbClr val="C00000"/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5" y="4684426"/>
            <a:ext cx="1409763" cy="162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20" y="642346"/>
            <a:ext cx="969504" cy="12990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87" y="5518434"/>
            <a:ext cx="1403648" cy="10527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2" y="473767"/>
            <a:ext cx="1336574" cy="14418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899" y="3144115"/>
            <a:ext cx="1012425" cy="11718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36" y="3136277"/>
            <a:ext cx="986556" cy="11419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65406" y="5683590"/>
            <a:ext cx="546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Составитель БУЛАВИНА Л.А. Воспитатель</a:t>
            </a:r>
            <a:r>
              <a:rPr lang="en-US" dirty="0" smtClean="0"/>
              <a:t> I</a:t>
            </a:r>
            <a:r>
              <a:rPr lang="ru-RU" dirty="0" smtClean="0"/>
              <a:t>КК гр.№ 6 </a:t>
            </a:r>
            <a:endParaRPr lang="ru-RU" dirty="0" smtClean="0"/>
          </a:p>
          <a:p>
            <a:pPr algn="ctr"/>
            <a:r>
              <a:rPr lang="ru-RU" dirty="0" smtClean="0"/>
              <a:t>МАДОУ  № 583 г. Екатеринбург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42900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 !</a:t>
            </a:r>
          </a:p>
        </p:txBody>
      </p:sp>
      <p:pic>
        <p:nvPicPr>
          <p:cNvPr id="2050" name="Picture 2" descr="C:\Users\User\Desktop\с анимацией\15742609_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206130" cy="32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70315" y="4193156"/>
            <a:ext cx="1946101" cy="2223284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611560" y="5157192"/>
            <a:ext cx="2520280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Что лишнее\bd66d6bb-b7f0-11e4-8402-e93146533145_7a69b326-c7dc-11e4-9bd4-8c2c5f222e45-1200x900_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08720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Что лишнее\2744758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296"/>
            <a:ext cx="2342034" cy="31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Что лишнее\zakaz-detskoy-odejdy-djinsy-40826-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2124078" cy="29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Что лишнее\1_prodazha-tufli-detskie-dlya-devochek-bibi-novye-v-upakovke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77" y="3717032"/>
            <a:ext cx="281188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400963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ЕЩЁ РАЗ</a:t>
            </a:r>
            <a:r>
              <a:rPr lang="ru-RU" sz="40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3075" name="Picture 3" descr="C:\Users\User\Desktop\Что лишнее\3143642-4487b2c7d24095f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0" y="260648"/>
            <a:ext cx="2350368" cy="212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02" y="3501008"/>
            <a:ext cx="2992788" cy="2992788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99592" y="4869160"/>
            <a:ext cx="2448272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9734" y="3121587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 !</a:t>
            </a:r>
          </a:p>
        </p:txBody>
      </p:sp>
      <p:pic>
        <p:nvPicPr>
          <p:cNvPr id="2050" name="Picture 2" descr="C:\Users\User\Desktop\с анимацией\15742609_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206130" cy="32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863" y="3861048"/>
            <a:ext cx="3163535" cy="2592288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971600" y="4941168"/>
            <a:ext cx="1656184" cy="11521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Что лишнее\7LR5gf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1" y="476672"/>
            <a:ext cx="2920038" cy="29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Что лишнее\57e5160bdaea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068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Что лишнее\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54508"/>
            <a:ext cx="2733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Что лишнее\209578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96710"/>
            <a:ext cx="2221806" cy="256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56490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ЕЩЁ РАЗ</a:t>
            </a:r>
            <a:r>
              <a:rPr lang="ru-RU" sz="40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3075" name="Picture 3" descr="C:\Users\User\Desktop\Что лишнее\3143642-4487b2c7d24095f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0" y="260648"/>
            <a:ext cx="2350368" cy="212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51" y="3172858"/>
            <a:ext cx="2636490" cy="3163788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493440" y="4754752"/>
            <a:ext cx="2854424" cy="14105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270892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 </a:t>
            </a:r>
          </a:p>
        </p:txBody>
      </p:sp>
      <p:pic>
        <p:nvPicPr>
          <p:cNvPr id="2050" name="Picture 2" descr="C:\Users\User\Desktop\с анимацией\15742609_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4" y="-99392"/>
            <a:ext cx="3206130" cy="32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анимация гномы\3995131-75d5af490798c66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29545"/>
            <a:ext cx="43243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99592" y="4941168"/>
            <a:ext cx="2232248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нимация гномы\kartinki-animashki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2567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анимация гномы\7_nw2gbef1B4XB6Q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98" y="2420888"/>
            <a:ext cx="3650074" cy="438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анимация гномы\258525d1452058222-zvezdia-6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93674"/>
            <a:ext cx="109099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анимация гномы\2059028-d7996a50c1d7a2f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2" y="3501008"/>
            <a:ext cx="4782542" cy="86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анимация гномы\star (6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54189"/>
            <a:ext cx="15240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анимация гномы\star (6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866" y="4554188"/>
            <a:ext cx="15240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esktop\анимация гномы\star (6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39" y="4596651"/>
            <a:ext cx="15240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Что лишнее\ralf-baco-foto.1024x102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" y="470105"/>
            <a:ext cx="2485465" cy="2485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Что лишнее\mini_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17" y="1052735"/>
            <a:ext cx="3024336" cy="298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Что лишнее\depositphotos_31102007-stock-photo-tall-russian-birch-tree-isolate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20" y="1988840"/>
            <a:ext cx="3441980" cy="378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Что лишнее\Spruce3metre01.jpg7310b93c-40ff-4f6b-933d-b1479d324b52Origina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" y="3378612"/>
            <a:ext cx="3237761" cy="328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1037" y="2596262"/>
            <a:ext cx="1462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040" y="5018199"/>
            <a:ext cx="1363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4283804"/>
            <a:ext cx="986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25273" y="5774518"/>
            <a:ext cx="1418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251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600" y="2974643"/>
            <a:ext cx="3507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РАЗ</a:t>
            </a:r>
            <a:r>
              <a:rPr lang="ru-RU" sz="40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3075" name="Picture 3" descr="C:\Users\User\Desktop\Что лишнее\3143642-4487b2c7d24095f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3" y="147431"/>
            <a:ext cx="2350368" cy="212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анимация гномы\A11F0accedil_GifResimlerforumelele56_zpsabbc020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45148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971600" y="4869160"/>
            <a:ext cx="1473951" cy="11521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3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87421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 !</a:t>
            </a:r>
          </a:p>
        </p:txBody>
      </p:sp>
      <p:pic>
        <p:nvPicPr>
          <p:cNvPr id="2050" name="Picture 2" descr="C:\Users\User\Desktop\с анимацией\15742609_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2870"/>
            <a:ext cx="3206130" cy="32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анимация гномы\dbd484b3d0ce1c035cd50c55214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25935"/>
            <a:ext cx="3200400" cy="4819650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070609" y="515719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Что лишнее\domashnie-zhivotnye-1-1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78549"/>
            <a:ext cx="2781299" cy="1862940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Что лишнее\imgh1064998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08398"/>
            <a:ext cx="2519470" cy="1968451"/>
          </a:xfrm>
          <a:prstGeom prst="rect">
            <a:avLst/>
          </a:prstGeom>
          <a:ln w="76200" cap="sq">
            <a:solidFill>
              <a:srgbClr val="00B050"/>
            </a:solidFill>
            <a:prstDash val="sys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Что лишнее\image_41_en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84" y="3753823"/>
            <a:ext cx="2822575" cy="238918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Что лишнее\foto7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920705"/>
            <a:ext cx="2740563" cy="2055422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304700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3238" y="315429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лошадка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72099" y="6005570"/>
            <a:ext cx="223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БЕЛОЧКА</a:t>
            </a:r>
          </a:p>
        </p:txBody>
      </p:sp>
    </p:spTree>
    <p:extLst>
      <p:ext uri="{BB962C8B-B14F-4D97-AF65-F5344CB8AC3E}">
        <p14:creationId xmlns:p14="http://schemas.microsoft.com/office/powerpoint/2010/main" val="8353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83671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ЕЩЁ РАЗ</a:t>
            </a:r>
            <a:r>
              <a:rPr lang="ru-RU" sz="40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098" name="Picture 2" descr="C:\Users\User\Desktop\анимация гномы\514755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56" y="1916832"/>
            <a:ext cx="5861560" cy="4583143"/>
          </a:xfrm>
          <a:prstGeom prst="rect">
            <a:avLst/>
          </a:prstGeom>
          <a:noFill/>
          <a:ln w="57150">
            <a:solidFill>
              <a:srgbClr val="00206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467544" y="5157192"/>
            <a:ext cx="1887940" cy="10801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анимация гномы\138353_html_1af55e8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0" y="29888"/>
            <a:ext cx="2537846" cy="25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8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76470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 !</a:t>
            </a:r>
          </a:p>
        </p:txBody>
      </p:sp>
      <p:pic>
        <p:nvPicPr>
          <p:cNvPr id="2050" name="Picture 2" descr="C:\Users\User\Desktop\с анимацией\15742609_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206130" cy="32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Что лишнее\677f2a35396940c6937ff705cde4a039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83" y="2636912"/>
            <a:ext cx="4866117" cy="3649588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07504" y="5301208"/>
            <a:ext cx="1963105" cy="9852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Что лишнее\31d371a80f2a94713f5b107f970ae28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" y="212818"/>
            <a:ext cx="3024336" cy="320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Что лишнее\7407d7eba4a3141739a31d17bf289c5b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83" y="212818"/>
            <a:ext cx="3135749" cy="269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Что лишнее\10464644_61454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5"/>
          <a:stretch/>
        </p:blipFill>
        <p:spPr bwMode="auto">
          <a:xfrm rot="5400000">
            <a:off x="1216051" y="3683673"/>
            <a:ext cx="3535231" cy="200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Что лишнее\0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75" y="3417504"/>
            <a:ext cx="1467604" cy="26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4038" y="5000874"/>
            <a:ext cx="187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411" y="256490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ЕЩЁ РАЗ</a:t>
            </a:r>
            <a:r>
              <a:rPr lang="ru-RU" sz="40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3075" name="Picture 3" descr="C:\Users\User\Desktop\Что лишнее\3143642-4487b2c7d24095f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0" y="260648"/>
            <a:ext cx="2350368" cy="212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17032"/>
            <a:ext cx="2449189" cy="2986817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611560" y="4653136"/>
            <a:ext cx="2736304" cy="12961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35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61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2017-03-29T08:55:49Z</dcterms:created>
  <dcterms:modified xsi:type="dcterms:W3CDTF">2017-04-08T02:44:08Z</dcterms:modified>
</cp:coreProperties>
</file>