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82" r:id="rId3"/>
    <p:sldId id="274" r:id="rId4"/>
    <p:sldId id="276" r:id="rId5"/>
    <p:sldId id="272" r:id="rId6"/>
    <p:sldId id="275" r:id="rId7"/>
    <p:sldId id="277" r:id="rId8"/>
    <p:sldId id="284" r:id="rId9"/>
    <p:sldId id="259" r:id="rId10"/>
    <p:sldId id="263" r:id="rId11"/>
    <p:sldId id="264" r:id="rId12"/>
    <p:sldId id="280" r:id="rId13"/>
    <p:sldId id="265" r:id="rId14"/>
    <p:sldId id="266" r:id="rId15"/>
    <p:sldId id="279" r:id="rId16"/>
    <p:sldId id="267" r:id="rId17"/>
    <p:sldId id="281" r:id="rId18"/>
    <p:sldId id="268" r:id="rId19"/>
    <p:sldId id="271" r:id="rId20"/>
    <p:sldId id="270" r:id="rId21"/>
    <p:sldId id="278" r:id="rId22"/>
    <p:sldId id="288" r:id="rId23"/>
    <p:sldId id="286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6" autoAdjust="0"/>
    <p:restoredTop sz="89206" autoAdjust="0"/>
  </p:normalViewPr>
  <p:slideViewPr>
    <p:cSldViewPr>
      <p:cViewPr varScale="1">
        <p:scale>
          <a:sx n="71" d="100"/>
          <a:sy n="71" d="100"/>
        </p:scale>
        <p:origin x="-3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111174-B65C-4997-9747-7FE53F06CAD0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48DE5C7-A7B3-4979-A69F-48474C7E9D7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uraloved.ru/goroda-i-sela/sverdlovskaya-obl/operniy-teatr-ekaterinburg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E%D0%B6%D0%B5%D1%81%D1%82%D0%B2%D0%BE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g-fotki.yandex.ru/get/10/129886575.16/0_f22d1_9cfecda4_XX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860032" y="5052545"/>
            <a:ext cx="3888432" cy="882119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Презентацию подготовила Отраднова Н.И.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воспитатель  МАДОУ № 583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Г. Екатеринбург 2020г.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8"/>
            <a:ext cx="7786867" cy="1440161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Каменные палатки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0112" y="-171400"/>
            <a:ext cx="3384376" cy="6910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solidFill>
                <a:srgbClr val="333333"/>
              </a:solidFill>
              <a:effectLst/>
              <a:latin typeface="Helvetica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рубеже XIX и XX веков над каменными палатками нависала угроза. Здесь должна была появиться очередная каменоломня. Гранитные пласты палаток были очень удобны для использования в качестве плит для тротуаров и фундаментов. От уничтожения эти  скалы спасли лишь усилия Уральского общества любителей естествознания (УОЛЕ). В настоящее время каменные палатки имеют статус памятника природы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Сверловской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области</a:t>
            </a:r>
            <a:r>
              <a:rPr lang="ru-RU" u="sng" dirty="0">
                <a:solidFill>
                  <a:srgbClr val="0044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 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объекта культурного наследия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(благодаря совершенным здесь археологическим находкам).</a:t>
            </a:r>
            <a:r>
              <a:rPr lang="ru-RU" dirty="0" smtClean="0">
                <a:solidFill>
                  <a:srgbClr val="333333"/>
                </a:solidFill>
                <a:effectLst/>
                <a:latin typeface="Helvetica"/>
                <a:ea typeface="Times New Roman"/>
                <a:cs typeface="Times New Roman"/>
              </a:rPr>
              <a:t> 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 descr="Шарташские палатки зимо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7"/>
            <a:ext cx="5184576" cy="6336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5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92280" y="292501"/>
            <a:ext cx="1872208" cy="6556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июле 1914 года во время поездки по святым местам Урала Екатеринбург посетила Великая княгиня Елизавета Федоровна. Помимо прочего, ей показали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Шарташские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гранитные палатки, где Н.Н. Введенским была сделана групповая фотография.</a:t>
            </a:r>
            <a:endParaRPr lang="ru-RU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C:\Users\Нина\Desktop\княгин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501"/>
            <a:ext cx="6696744" cy="637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4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72200" y="116632"/>
            <a:ext cx="2520280" cy="678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1905-17 годы на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Шарташских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каменных палатках собирались на маевки рабочие. Перед ними неоднократно выступал Яков Свердлов. Этот момент воспроизводит памятник Свердлову, установленный на проспекте Ленина перед </a:t>
            </a:r>
            <a:r>
              <a:rPr lang="ru-RU" u="sng" dirty="0">
                <a:solidFill>
                  <a:srgbClr val="0044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2"/>
              </a:rPr>
              <a:t>Оперным театром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Пьедестал памятника изготовлен из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шарташского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гранита. Раньше о выступлении Свердлова напоминала и мемориальная табличка на скалах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Шарташских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палаток.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Нина\Desktop\свердл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04867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лы Шарташские каменные палат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6746"/>
            <a:ext cx="4248472" cy="51264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5661248"/>
            <a:ext cx="849694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 середины 1970-х годов поблизости (на месте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КОСКа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«Россия») стояла тюрьма, а еще ранее – лагерь для немецких военнопленных.</a:t>
            </a:r>
            <a:endParaRPr lang="ru-RU" sz="16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Нина\Desktop\кос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6746"/>
            <a:ext cx="4248472" cy="512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4992" y="476672"/>
            <a:ext cx="4441504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1970-80-е годы на месте Чистого болота, примыкавшего к каменным палаткам, построили микрорайон Комсомольский. Строила свердловская молодежь, получая за это квартиры. После строительства этого района, </a:t>
            </a:r>
            <a:r>
              <a:rPr lang="ru-RU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Шарташские</a:t>
            </a: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каменные палатки вошли в черту города. Интересно, что улица, к которой они примыкают, за свою недолгую историю уже несколько раз сменила название. Сначала она относилась к улице Малышева, являясь ее прямым продолжением. Затем жители района высказались за переименование. И улица стала носить имя Риммы Юровской (одной из организаторов юношеского коммунистического движения в стране). После перемен в стране, ее переименовали в честь Владимира Высоцкого, чье имя улица носит и в наши дни.</a:t>
            </a:r>
            <a:endParaRPr lang="ru-RU" sz="16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Шарташские каменные палат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248472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2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ина\Desktop\пар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984776" cy="641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08304" y="-315416"/>
            <a:ext cx="18356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Шарташский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лесопарк появился в 1956-1957 гг., когда была проведена четвертая лесоустроительная кампания. Считается, что лесопарк был выделен по окончании лесоустроительных работ. Поэтому "Днем рождения" лесопарка можно считать 1957 г.</a:t>
            </a:r>
          </a:p>
        </p:txBody>
      </p:sp>
    </p:spTree>
    <p:extLst>
      <p:ext uri="{BB962C8B-B14F-4D97-AF65-F5344CB8AC3E}">
        <p14:creationId xmlns:p14="http://schemas.microsoft.com/office/powerpoint/2010/main" val="34591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08304" y="404664"/>
            <a:ext cx="1512168" cy="446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 каменными палатками, чуть ниже, оборудован гранитный амфитеатр для пионерских сборов. Его построили в 1960-е годы. </a:t>
            </a:r>
            <a:endParaRPr lang="ru-RU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Амфитеатр на Шарташских каменных палатках в Екатеринбург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840760" cy="6264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4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H="1" flipV="1">
            <a:off x="467544" y="6305836"/>
            <a:ext cx="8430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1993 году к каменным палаткам проложили каменную лестницу. </a:t>
            </a:r>
            <a:endParaRPr lang="ru-RU" dirty="0"/>
          </a:p>
        </p:txBody>
      </p:sp>
      <p:pic>
        <p:nvPicPr>
          <p:cNvPr id="1026" name="Picture 2" descr="C:\Users\Нина\Desktop\лестниц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64" y="260648"/>
            <a:ext cx="8640960" cy="60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71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ник около каменных палаток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5445224"/>
            <a:ext cx="8712968" cy="11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srgbClr val="333333"/>
              </a:solidFill>
              <a:latin typeface="Helvetica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 так давно перед лестницей, ведущей к скалам, был установлен входной портал. Он представляет собой две полусферы. </a:t>
            </a:r>
            <a:endParaRPr lang="ru-RU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5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-fotki.yandex.ru/get/6820/129886575.16/0_f235f_22fc4d2b_XX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6408712" cy="63367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876256" y="260648"/>
            <a:ext cx="208823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ts val="1920"/>
              </a:lnSpc>
              <a:spcAft>
                <a:spcPts val="1200"/>
              </a:spcAft>
            </a:pPr>
            <a:r>
              <a:rPr lang="ru-RU" dirty="0">
                <a:solidFill>
                  <a:srgbClr val="666666"/>
                </a:solidFill>
                <a:latin typeface="Times New Roman"/>
                <a:ea typeface="Times New Roman"/>
                <a:cs typeface="Times New Roman"/>
              </a:rPr>
              <a:t>Рядом со сферами находится камень оберег, который посвящен данному природному памятнику, во имя его сохранности и с пожеланием каждому кто входит через портал в парк благополучия и процветания. В знаке оберега содержатся символы: возникновения мира из хаоса, духовной энергии и основы совершенства жизни – любовь, знание, справедливость.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46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ина\Desktop\shartash-kamen-palatk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842493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62199"/>
            <a:ext cx="8640960" cy="4454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Шарташский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лесопарк «Каменные палатки»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Цель. Познакомить детей с достопримечательностью родного края 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лесопарком « Каменные палатки ».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Задачи.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1.Развитие </a:t>
            </a:r>
            <a:r>
              <a:rPr lang="ru-RU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познаватедьной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активности, наблюдательности детей дошкольного возраста средствами информационно – коммуникативных технологий (виртуальная </a:t>
            </a:r>
            <a:r>
              <a:rPr lang="ru-RU" sz="20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зкскурсия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Формировать познавательный интерес к малой Родине, желание активно изучать её историю, культуру, достопримечательности.</a:t>
            </a:r>
            <a:b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 Развивать связную речь, обогащать звуковую культуру, пополнять словарный запас детей.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4. Воспитывать патриотизм, любовь к родному краю.</a:t>
            </a:r>
            <a:endParaRPr lang="ru-RU" sz="20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822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115320"/>
            <a:ext cx="8734254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920"/>
              </a:lnSpc>
              <a:spcAft>
                <a:spcPts val="1200"/>
              </a:spcAft>
            </a:pPr>
            <a:r>
              <a:rPr lang="ru-RU" dirty="0">
                <a:solidFill>
                  <a:srgbClr val="666666"/>
                </a:solidFill>
                <a:latin typeface="Times New Roman"/>
                <a:ea typeface="Times New Roman"/>
                <a:cs typeface="Times New Roman"/>
              </a:rPr>
              <a:t>Парк прямо сказать кишит белками! </a:t>
            </a:r>
            <a:r>
              <a:rPr lang="ru-RU" dirty="0" smtClean="0">
                <a:solidFill>
                  <a:srgbClr val="666666"/>
                </a:solidFill>
                <a:latin typeface="Times New Roman"/>
                <a:ea typeface="Times New Roman"/>
                <a:cs typeface="Times New Roman"/>
              </a:rPr>
              <a:t>Дети </a:t>
            </a:r>
            <a:r>
              <a:rPr lang="ru-RU" dirty="0">
                <a:solidFill>
                  <a:srgbClr val="666666"/>
                </a:solidFill>
                <a:latin typeface="Times New Roman"/>
                <a:ea typeface="Times New Roman"/>
                <a:cs typeface="Times New Roman"/>
              </a:rPr>
              <a:t>так и тянутся к ним. Некоторые белки на столько смелые, что берут орешки прямо с рук людей.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 descr="http://img-fotki.yandex.ru/get/5703/129886575.16/0_f22d6_ef080594_XX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367126" cy="251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Нина\Desktop\Але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3" y="2248662"/>
            <a:ext cx="4400083" cy="266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ина\Desktop\lIGF_S-50x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87" y="188640"/>
            <a:ext cx="439248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ина\Desktop\KzBtlbt8TY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0" y="3789040"/>
            <a:ext cx="4341767" cy="215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ина\Desktop\fhjKrxKqLd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87" y="3140968"/>
            <a:ext cx="4392488" cy="280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30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на\Desktop\ZCChe3Ritb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20882"/>
            <a:ext cx="4155038" cy="313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ина\Desktop\K-QdC8PHC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98" y="2708921"/>
            <a:ext cx="4316626" cy="299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ина\Desktop\SlOehKsOaP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98" y="120882"/>
            <a:ext cx="4452010" cy="313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191998" y="5622096"/>
            <a:ext cx="895200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Сейчас на </a:t>
            </a:r>
            <a:r>
              <a:rPr lang="ru-RU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Шарташских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каменных палатках в любой день кипит жизнь. Они давно превратились в любимое место отдыха горожан от мала до велика. И не удивительно: всего в нескольких десятках метров от скал — остановка общественного транспорта.</a:t>
            </a:r>
            <a:endParaRPr lang="ru-RU" sz="16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Нина\Desktop\дет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5" y="2708921"/>
            <a:ext cx="4492591" cy="29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3" y="188641"/>
            <a:ext cx="8856984" cy="7920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Жителям города не безразлична судьба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Шарташского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лесопарка «Каменные палатки» и в будущем он будет выглядеть  примерно так.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Нина\Desktop\кар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0" y="1124744"/>
            <a:ext cx="864096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882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на\Desktop\зо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287"/>
            <a:ext cx="9144000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906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ина\Desktop\вход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1" y="1412776"/>
            <a:ext cx="4377779" cy="451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ина\Desktop\вход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02" y="1412776"/>
            <a:ext cx="4395176" cy="451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7317" y="260648"/>
            <a:ext cx="86024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374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опроса </a:t>
            </a:r>
            <a:r>
              <a:rPr lang="ru-RU" sz="2000" dirty="0" err="1">
                <a:solidFill>
                  <a:srgbClr val="374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екатеринбуржцы</a:t>
            </a:r>
            <a:r>
              <a:rPr lang="ru-RU" sz="2000" dirty="0">
                <a:solidFill>
                  <a:srgbClr val="374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выбрали, как оформить входы в </a:t>
            </a:r>
            <a:r>
              <a:rPr lang="ru-RU" sz="2000" dirty="0" err="1">
                <a:solidFill>
                  <a:srgbClr val="374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Шарташский</a:t>
            </a:r>
            <a:r>
              <a:rPr lang="ru-RU" sz="2000" dirty="0">
                <a:solidFill>
                  <a:srgbClr val="374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лесопарк.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176822" y="6003467"/>
            <a:ext cx="4377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74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будет главный вход в парк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4554602" y="5966949"/>
            <a:ext cx="4395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«Стрелку» поставят на четырёх оставшихся входах 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31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ина\Desktop\кам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616"/>
            <a:ext cx="590465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56176" y="313617"/>
            <a:ext cx="2808312" cy="6272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Скал с названием «каменные палатки» на Урале много. Как правило, их объединяет </a:t>
            </a:r>
            <a:r>
              <a:rPr lang="ru-RU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матрацевидная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форма плит, образовавшаяся в результате выветривания гранитов. Самые известные каменные палатки – </a:t>
            </a:r>
            <a:r>
              <a:rPr lang="ru-RU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Шарташские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Они расположены прямо в черте города Екатеринбурга.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Свое название эти каменные палатки получили от 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озера </a:t>
            </a:r>
            <a:r>
              <a:rPr lang="ru-RU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Шарташ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800 метрах к юго-западу от которого они и расположены.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01638"/>
            <a:ext cx="6768751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36296" y="260648"/>
            <a:ext cx="158417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 назад добраться до каменных палаток было не так-то просто. Они располагались в труднодоступном месте, окруженном лесами и болотами. В те времена их называли «Урочище Палатки».</a:t>
            </a:r>
          </a:p>
        </p:txBody>
      </p:sp>
    </p:spTree>
    <p:extLst>
      <p:ext uri="{BB962C8B-B14F-4D97-AF65-F5344CB8AC3E}">
        <p14:creationId xmlns:p14="http://schemas.microsoft.com/office/powerpoint/2010/main" val="256246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-963488"/>
            <a:ext cx="8640960" cy="31393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</a:rPr>
            </a:br>
            <a:endParaRPr lang="ru-RU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</a:p>
          <a:p>
            <a:pPr algn="ctr"/>
            <a:endParaRPr lang="ru-RU" b="1" dirty="0">
              <a:solidFill>
                <a:srgbClr val="000000"/>
              </a:solidFill>
              <a:latin typeface="Geometria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образовалось около 1 млн лет назад. 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котловине озера находится большое количество отложений сапропеля, который в значительной степени загрязнён тяжёлыми металлами, попавшими сюда с водами,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откачивавшимися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гранитного карьера. На берегах сохранились следы присутствия человека, начиная с эпохи позднего неолита. Сток озера в реку Исеть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Шарташский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сток — происходил через южный залив, западнее посёлка Пески.</a:t>
            </a: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Нина\Desktop\озер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8640960" cy="42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7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5275"/>
            <a:ext cx="6552727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76256" y="-177582"/>
            <a:ext cx="208823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Шарташские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каменные палатки состоят из нескольких скальных выходов, вытянутых с запада на восток примерно на 80 метров. Высота скальных выходов – от 5 до 18 метров. Высота над уровнем моря – 299 метров, а над уровнем озера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24 метра. Относятся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Шарташскому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гранитному массиву, возраст которого 300 миллионов лет.</a:t>
            </a:r>
          </a:p>
        </p:txBody>
      </p:sp>
    </p:spTree>
    <p:extLst>
      <p:ext uri="{BB962C8B-B14F-4D97-AF65-F5344CB8AC3E}">
        <p14:creationId xmlns:p14="http://schemas.microsoft.com/office/powerpoint/2010/main" val="40469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арташские каменные палатки на старом фот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984776" cy="63367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308304" y="0"/>
            <a:ext cx="16561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подробная публикация 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Шарташских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каменных палатках  была написана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Онисимом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Клером в 1896 году. А вот бывавшие ранее на Урале и в Екатеринбурге именитые ученые-путешественники обделили их своим вниманием.</a:t>
            </a:r>
          </a:p>
        </p:txBody>
      </p:sp>
    </p:spTree>
    <p:extLst>
      <p:ext uri="{BB962C8B-B14F-4D97-AF65-F5344CB8AC3E}">
        <p14:creationId xmlns:p14="http://schemas.microsoft.com/office/powerpoint/2010/main" val="229605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573016"/>
            <a:ext cx="8712968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Первые археологические исследования были проведены на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Шарташских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каменных палатках в 1889 году Н.А.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Рыжниковым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В следующем году изучение продолжили С.И. Сергеев, А.Ф.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Комес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 другие.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spcAft>
                <a:spcPts val="100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Здесь были обнаружены многочисленные осколки керамики, каменные орудия, наконечники стрел из камня, костей и металла, бус из хрусталя со следами сверления, бронзовые фигурки, железный нож, мелкие пережженные кости, металлургический шлак, кусочки листовой меди и др.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spcAft>
                <a:spcPts val="1000"/>
              </a:spcAft>
            </a:pP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том числе натыкались на находки и между скальных плит. Исследователей конца XIX века это подтолкнуло на предположение об искусственном происхождении каменных палаток.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Нина\Desktop\наход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9373"/>
            <a:ext cx="8712967" cy="328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23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260650"/>
            <a:ext cx="30963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0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далеком прошлом в этом месте у наших предков был жертвенник. На вершине скалы (с западной стороны) можно заметить круглую каменную чашу, предположительно использовавшуюся для жертвоприношений.</a:t>
            </a:r>
            <a:endParaRPr lang="ru-RU" sz="20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Жертвенная чаша на Шарташских каменных палатках в Екатеринбург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9"/>
            <a:ext cx="5616624" cy="64000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868144" y="3538470"/>
            <a:ext cx="30963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ертвенник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возвышенность, дающая возможность приносить жертву не на самой земле, а над нею, ближе к небу, как обиталищу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Божество"/>
              </a:rPr>
              <a:t>божества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Поэтому и самые жертвенники созидались обыкновенно на «высотах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1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860</TotalTime>
  <Words>856</Words>
  <Application>Microsoft Office PowerPoint</Application>
  <PresentationFormat>Экран (4:3)</PresentationFormat>
  <Paragraphs>54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Каменные палатки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Curnos™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Каменные палатки</dc:title>
  <dc:creator>Нина</dc:creator>
  <cp:lastModifiedBy>Нина</cp:lastModifiedBy>
  <cp:revision>43</cp:revision>
  <dcterms:created xsi:type="dcterms:W3CDTF">2020-02-02T15:54:04Z</dcterms:created>
  <dcterms:modified xsi:type="dcterms:W3CDTF">2020-04-21T13:07:43Z</dcterms:modified>
</cp:coreProperties>
</file>