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73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6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0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1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2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4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6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5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93FB-FB35-47D7-B1FB-5A72DDE5A03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3E17A-3811-4FCD-B0E7-0503908A0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7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0.gif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image" Target="../media/image11.gif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eg"/><Relationship Id="rId7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8.gif"/><Relationship Id="rId4" Type="http://schemas.openxmlformats.org/officeDocument/2006/relationships/image" Target="../media/image15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Russkaya_narodnaya_muzyka_-_Polyanka_KONEC_SKAZKI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250"/>
                  <p14:bmkLst>
                    <p14:bmk name="Закладка 1" time="1387.1332"/>
                  </p14:bmkLst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87624" y="5373216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" y="-171400"/>
            <a:ext cx="9125947" cy="72008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-180528" y="5373216"/>
            <a:ext cx="5112568" cy="14145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Гафарова Г. Р.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1КК Группа № 2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344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" y="0"/>
            <a:ext cx="9115544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267744" y="1562912"/>
            <a:ext cx="1584176" cy="1522827"/>
          </a:xfrm>
          <a:prstGeom prst="ellipse">
            <a:avLst/>
          </a:prstGeom>
          <a:ln w="762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64932" y="1562912"/>
            <a:ext cx="1730424" cy="14104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8740" r="23559" b="46885"/>
          <a:stretch/>
        </p:blipFill>
        <p:spPr>
          <a:xfrm>
            <a:off x="177956" y="4108281"/>
            <a:ext cx="2166949" cy="1851275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1" t="14454" r="29881" b="52241"/>
          <a:stretch/>
        </p:blipFill>
        <p:spPr>
          <a:xfrm>
            <a:off x="6876256" y="4167962"/>
            <a:ext cx="2088232" cy="1791593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051721" y="584528"/>
            <a:ext cx="4752528" cy="52322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Какую форму имеет колобок? </a:t>
            </a:r>
          </a:p>
        </p:txBody>
      </p:sp>
      <p:sp>
        <p:nvSpPr>
          <p:cNvPr id="12" name="Стрелка: вправо 11">
            <a:hlinkClick r:id="rId6" action="ppaction://hlinksldjump"/>
          </p:cNvPr>
          <p:cNvSpPr/>
          <p:nvPr/>
        </p:nvSpPr>
        <p:spPr>
          <a:xfrm>
            <a:off x="7884368" y="476672"/>
            <a:ext cx="904056" cy="6310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solidFill>
            <a:schemeClr val="accent2">
              <a:lumMod val="75000"/>
            </a:schemeClr>
          </a:solidFill>
        </p:spPr>
      </p:pic>
      <p:sp>
        <p:nvSpPr>
          <p:cNvPr id="7" name="Овал 6"/>
          <p:cNvSpPr/>
          <p:nvPr/>
        </p:nvSpPr>
        <p:spPr>
          <a:xfrm>
            <a:off x="1835696" y="1703288"/>
            <a:ext cx="1512168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12636" y="1692276"/>
            <a:ext cx="1512168" cy="129614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89577" y="1685785"/>
            <a:ext cx="1512168" cy="129614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22814" y="532296"/>
            <a:ext cx="3672407" cy="52322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Какого цвета колобок? </a:t>
            </a:r>
          </a:p>
        </p:txBody>
      </p:sp>
      <p:pic>
        <p:nvPicPr>
          <p:cNvPr id="11" name="Объект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8740" r="23559" b="46885"/>
          <a:stretch/>
        </p:blipFill>
        <p:spPr>
          <a:xfrm>
            <a:off x="3797996" y="3263058"/>
            <a:ext cx="2360025" cy="2016224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24" y="3472340"/>
            <a:ext cx="1847800" cy="2545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0" y="3472340"/>
            <a:ext cx="1847800" cy="2545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Стрелка: вправо 15">
            <a:hlinkClick r:id="rId6" action="ppaction://hlinksldjump"/>
          </p:cNvPr>
          <p:cNvSpPr/>
          <p:nvPr/>
        </p:nvSpPr>
        <p:spPr>
          <a:xfrm>
            <a:off x="7884368" y="476672"/>
            <a:ext cx="904056" cy="6310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hlinkClick r:id="rId3" action="ppaction://hlinksldjump"/>
          </p:cNvPr>
          <p:cNvSpPr/>
          <p:nvPr/>
        </p:nvSpPr>
        <p:spPr>
          <a:xfrm rot="10800000">
            <a:off x="540903" y="486043"/>
            <a:ext cx="904056" cy="6310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584528"/>
            <a:ext cx="5778017" cy="954107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 Что делал колобок что бы его не съели?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44824"/>
            <a:ext cx="2511824" cy="2167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72" y="2434261"/>
            <a:ext cx="2940521" cy="2382836"/>
          </a:xfrm>
          <a:prstGeom prst="rect">
            <a:avLst/>
          </a:prstGeom>
        </p:spPr>
      </p:pic>
      <p:pic>
        <p:nvPicPr>
          <p:cNvPr id="14" name="Объект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8740" r="23559" b="46885"/>
          <a:stretch/>
        </p:blipFill>
        <p:spPr>
          <a:xfrm>
            <a:off x="3421204" y="5032226"/>
            <a:ext cx="2360025" cy="1728867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1" t="14454" r="29881" b="52241"/>
          <a:stretch/>
        </p:blipFill>
        <p:spPr>
          <a:xfrm>
            <a:off x="0" y="4817097"/>
            <a:ext cx="1907079" cy="1948435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1" t="14454" r="29881" b="52241"/>
          <a:stretch/>
        </p:blipFill>
        <p:spPr>
          <a:xfrm>
            <a:off x="7236921" y="4817097"/>
            <a:ext cx="1907079" cy="1948435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6" y="1457621"/>
            <a:ext cx="2160843" cy="1737148"/>
          </a:xfrm>
          <a:prstGeom prst="rect">
            <a:avLst/>
          </a:prstGeom>
        </p:spPr>
      </p:pic>
      <p:sp>
        <p:nvSpPr>
          <p:cNvPr id="20" name="Стрелка: вправо 19">
            <a:hlinkClick r:id="rId9" action="ppaction://hlinksldjump"/>
          </p:cNvPr>
          <p:cNvSpPr/>
          <p:nvPr/>
        </p:nvSpPr>
        <p:spPr>
          <a:xfrm>
            <a:off x="7884368" y="476672"/>
            <a:ext cx="904056" cy="6310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hlinkClick r:id="rId10" action="ppaction://hlinksldjump"/>
          </p:cNvPr>
          <p:cNvSpPr/>
          <p:nvPr/>
        </p:nvSpPr>
        <p:spPr>
          <a:xfrm rot="10800000">
            <a:off x="300366" y="584528"/>
            <a:ext cx="904056" cy="6310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"/>
            <a:ext cx="9129388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843808" y="332656"/>
            <a:ext cx="3384376" cy="954107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Кого последним встретил  колобок? 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" y="168513"/>
            <a:ext cx="2194988" cy="3234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" y="3955230"/>
            <a:ext cx="2239132" cy="283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5640" y="4307854"/>
            <a:ext cx="2834551" cy="2129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8514"/>
            <a:ext cx="2124735" cy="3234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Объект 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8740" r="23559" b="46885"/>
          <a:stretch/>
        </p:blipFill>
        <p:spPr>
          <a:xfrm>
            <a:off x="4716016" y="1268760"/>
            <a:ext cx="2336766" cy="2545439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Объект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1" t="14454" r="29881" b="52241"/>
          <a:stretch/>
        </p:blipFill>
        <p:spPr>
          <a:xfrm>
            <a:off x="4596689" y="4096230"/>
            <a:ext cx="2302458" cy="2512519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48" y="4063310"/>
            <a:ext cx="2004020" cy="2545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2004020" cy="196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84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" y="30223"/>
            <a:ext cx="9124595" cy="6831553"/>
          </a:xfrm>
        </p:spPr>
      </p:pic>
    </p:spTree>
    <p:extLst>
      <p:ext uri="{BB962C8B-B14F-4D97-AF65-F5344CB8AC3E}">
        <p14:creationId xmlns:p14="http://schemas.microsoft.com/office/powerpoint/2010/main" val="30863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35</Words>
  <Application>Microsoft Office PowerPoint</Application>
  <PresentationFormat>Экран (4:3)</PresentationFormat>
  <Paragraphs>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71</cp:revision>
  <dcterms:created xsi:type="dcterms:W3CDTF">2017-03-26T16:58:51Z</dcterms:created>
  <dcterms:modified xsi:type="dcterms:W3CDTF">2017-04-05T08:30:50Z</dcterms:modified>
</cp:coreProperties>
</file>