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учреждение  детский сад № 583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ver\Desktop\конкурс ярмарка\bdf1987f-e47c-58b0-ab2e-6b77937cec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76875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БАЛАЛАЙКА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Zver\Desktop\конкурс ярмарка\phpA1sM0W_Hod-zanyatiya_html_1a97b68d575e6d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12068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ДУДОЧКА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Zver\Desktop\конкурс ярмарка\03_09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35163"/>
            <a:ext cx="655272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БАРАБАН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Zver\Desktop\конкурс ярмарка\drum-clipart-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33670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ГАРМОШКА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Zver\Desktop\конкурс ярмарка\25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768752" cy="3948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13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Муниципальное автономное дошкольное образовательное  учреждение  детский сад № 583  </vt:lpstr>
      <vt:lpstr>БАЛАЛАЙКА</vt:lpstr>
      <vt:lpstr>ДУДОЧКА</vt:lpstr>
      <vt:lpstr>БАРАБАН</vt:lpstr>
      <vt:lpstr>ГАРМОШКА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дошкколььное образователььное </dc:title>
  <dc:creator>Lara</dc:creator>
  <cp:lastModifiedBy>Zverdvd.org</cp:lastModifiedBy>
  <cp:revision>3</cp:revision>
  <dcterms:created xsi:type="dcterms:W3CDTF">2025-11-12T15:50:14Z</dcterms:created>
  <dcterms:modified xsi:type="dcterms:W3CDTF">2025-11-12T16:12:30Z</dcterms:modified>
</cp:coreProperties>
</file>