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3" r:id="rId8"/>
    <p:sldId id="261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849" autoAdjust="0"/>
  </p:normalViewPr>
  <p:slideViewPr>
    <p:cSldViewPr snapToGrid="0">
      <p:cViewPr>
        <p:scale>
          <a:sx n="75" d="100"/>
          <a:sy n="75" d="100"/>
        </p:scale>
        <p:origin x="-54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E021B06-4888-470A-B912-020D270A65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8640" y="622005"/>
            <a:ext cx="9833160" cy="2057696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</a:t>
            </a:r>
            <a:b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ДЕТСКИЙ САД № 583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«Использование электронного ресурса Мобильное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электронное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образование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для повышения качества образования детей дошкольного возраста»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07A154A6-D4EA-46E0-902D-ED82E28F04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47000" y="3695701"/>
            <a:ext cx="3431050" cy="27559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9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Практический </a:t>
            </a:r>
            <a:r>
              <a:rPr lang="ru-RU" sz="19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опыт работы по использованию </a:t>
            </a:r>
            <a:r>
              <a:rPr lang="ru-RU" sz="19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«МЭО»: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sz="19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9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Воспитатель,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9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Желвакова Ольга Валерьевна, </a:t>
            </a:r>
            <a:endParaRPr lang="ru-RU" sz="19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9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МАДОУ   </a:t>
            </a:r>
            <a:r>
              <a:rPr lang="ru-RU" sz="19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детский сад </a:t>
            </a:r>
            <a:r>
              <a:rPr lang="ru-RU" sz="19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583</a:t>
            </a:r>
            <a:endParaRPr lang="ru-RU" sz="19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107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8C8191E-73BB-46B2-A1B2-F5472AF6D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5221288" cy="3615267"/>
          </a:xfrm>
        </p:spPr>
        <p:txBody>
          <a:bodyPr>
            <a:normAutofit lnSpcReduction="10000"/>
          </a:bodyPr>
          <a:lstStyle/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Ресурс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«Мобильное Электронное Образование»,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позволяет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сочетать традиционные подходы и новейшие цифровые технологии. «Дошкольный курс» создан , прежде всего, как методическое пособие для воспитателей ДОО и содержит игровой, обучающий, развивающий, интересный по содержанию, доступный по количеству, качественный по исполнению материал.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bg1"/>
                </a:solidFill>
                <a:latin typeface="Times New Roman"/>
                <a:ea typeface="Times New Roman"/>
              </a:rPr>
              <a:t>  </a:t>
            </a:r>
            <a:r>
              <a:rPr lang="ru-RU" sz="1600" dirty="0" smtClean="0">
                <a:solidFill>
                  <a:schemeClr val="bg1"/>
                </a:solidFill>
                <a:latin typeface="Times New Roman"/>
                <a:ea typeface="Times New Roman"/>
              </a:rPr>
              <a:t>Создание </a:t>
            </a:r>
            <a:r>
              <a:rPr lang="ru-RU" sz="1600" dirty="0">
                <a:solidFill>
                  <a:schemeClr val="bg1"/>
                </a:solidFill>
                <a:latin typeface="Times New Roman"/>
                <a:ea typeface="Times New Roman"/>
              </a:rPr>
              <a:t>безопасного онлайн-образовательного пространства, обеспечивающее равную доступность качественных образовательных услуг для всех категорий детей, в том числе детей с ограниченными возможностями здоровья, а также выявление, поддержку и сопровождение высокомотивированных </a:t>
            </a:r>
            <a:r>
              <a:rPr lang="ru-RU" sz="1600" dirty="0" smtClean="0">
                <a:solidFill>
                  <a:schemeClr val="bg1"/>
                </a:solidFill>
                <a:latin typeface="Times New Roman"/>
                <a:ea typeface="Times New Roman"/>
              </a:rPr>
              <a:t>обучающихся.</a:t>
            </a:r>
            <a:endParaRPr lang="ru-RU" sz="1600" dirty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lvl="0" algn="just">
              <a:buClr>
                <a:prstClr val="white"/>
              </a:buClr>
            </a:pPr>
            <a:endParaRPr lang="ru-RU" sz="18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800" y="876300"/>
            <a:ext cx="4406900" cy="434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8943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4258E85-2A28-4A03-8FF7-03BE06343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712" y="4576232"/>
            <a:ext cx="8534400" cy="1507067"/>
          </a:xfrm>
        </p:spPr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4E7EAD8-ED25-4EEE-A708-0D2B45DB3D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867" y="1"/>
            <a:ext cx="5720133" cy="4470400"/>
          </a:xfrm>
        </p:spPr>
        <p:txBody>
          <a:bodyPr/>
          <a:lstStyle/>
          <a:p>
            <a:pPr marL="0" lvl="0" indent="0" algn="just">
              <a:buClr>
                <a:prstClr val="white"/>
              </a:buClr>
              <a:buNone/>
            </a:pPr>
            <a:r>
              <a:rPr lang="ru-RU" sz="17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МЭО для развития </a:t>
            </a:r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 детей интереса к обучению за счет содержания обучающего, развивающего, игрового материала, доступного по количеству и качественного по содержанию.                                                                                                   </a:t>
            </a:r>
          </a:p>
          <a:p>
            <a:pPr marL="0" lvl="0" indent="0">
              <a:buClr>
                <a:prstClr val="white"/>
              </a:buClr>
              <a:buNone/>
            </a:pPr>
            <a:r>
              <a:rPr lang="ru-RU" sz="17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  <a:r>
              <a:rPr lang="ru-RU" sz="1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повысить познавательный </a:t>
            </a:r>
            <a:r>
              <a:rPr lang="ru-RU" sz="1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интерес, уровень </a:t>
            </a:r>
            <a:r>
              <a:rPr lang="ru-RU" sz="1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мотивации обучающихся, возможность расширения и углубления знаний в соответствии с интересами, образовательными запросами и потребностями каждого ребенка.  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799" y="1231900"/>
            <a:ext cx="3632199" cy="466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1767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0084B8E-77DA-4E9C-9246-8FE7C3E95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365614"/>
            <a:ext cx="7213804" cy="2356321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Материал наполнен художественным и музыкальным сопровождением 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E1BE822D-08AA-4799-8131-528BCAEE0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879" y="4487332"/>
            <a:ext cx="6476016" cy="150706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4DE2117C-8AC4-4225-BF79-1DC15B17C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527" y="2062716"/>
            <a:ext cx="6529368" cy="393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69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EA9A100-B65A-43F6-9580-3514E84E8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499730"/>
            <a:ext cx="5206225" cy="792125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П</a:t>
            </a:r>
            <a:r>
              <a:rPr lang="ru-RU" dirty="0" smtClean="0">
                <a:solidFill>
                  <a:schemeClr val="bg1"/>
                </a:solidFill>
              </a:rPr>
              <a:t>резентациями </a:t>
            </a:r>
            <a:r>
              <a:rPr lang="ru-RU" dirty="0">
                <a:solidFill>
                  <a:schemeClr val="bg1"/>
                </a:solidFill>
              </a:rPr>
              <a:t>и </a:t>
            </a:r>
            <a:r>
              <a:rPr lang="ru-RU" dirty="0" smtClean="0">
                <a:solidFill>
                  <a:schemeClr val="bg1"/>
                </a:solidFill>
              </a:rPr>
              <a:t>видеоролики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9AFB075-B189-40DC-B04D-82F6774FC1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597882"/>
            <a:ext cx="5823098" cy="44908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5E033EF7-EE79-4AE0-BF25-8426DD595A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294" y="1434016"/>
            <a:ext cx="5371158" cy="465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162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D5F6BDA-35FE-4A75-82EC-27C6D05C8B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020992" y="812991"/>
            <a:ext cx="10537633" cy="2161703"/>
          </a:xfrm>
        </p:spPr>
        <p:txBody>
          <a:bodyPr>
            <a:noAutofit/>
          </a:bodyPr>
          <a:lstStyle/>
          <a:p>
            <a:pPr lvl="7"/>
            <a:r>
              <a:rPr lang="ru-RU" sz="2000" dirty="0">
                <a:solidFill>
                  <a:schemeClr val="bg1"/>
                </a:solidFill>
              </a:rPr>
              <a:t>В «Мобильном Электронном  Образовании» много места отводится самостоятельности ребенка , что является очень важным  ( это современный подход к образованию), у детей есть возможность самостоятельно выполнять задания</a:t>
            </a:r>
            <a:r>
              <a:rPr lang="ru-RU" sz="2000" dirty="0"/>
              <a:t>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19589CA-EDBE-4AEA-8F86-2BE9FFC666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441" y="3647360"/>
            <a:ext cx="4329060" cy="299025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B1DFECD8-DF55-4E45-BBAC-3E033D1536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4345" y="3647360"/>
            <a:ext cx="4454453" cy="299025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B1D1A8E-BDFB-4F07-9713-379A60988F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2911" y="552532"/>
            <a:ext cx="4064215" cy="2780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157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DEC4267-71CC-4BD6-A6D2-A6137E3A4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1"/>
            <a:ext cx="5172578" cy="1791182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Интерактивные игры: «Что перепутал художник?», «</a:t>
            </a:r>
            <a:r>
              <a:rPr lang="ru-RU" dirty="0" err="1">
                <a:solidFill>
                  <a:schemeClr val="bg1"/>
                </a:solidFill>
              </a:rPr>
              <a:t>Крабики</a:t>
            </a:r>
            <a:r>
              <a:rPr lang="ru-RU" dirty="0">
                <a:solidFill>
                  <a:schemeClr val="bg1"/>
                </a:solidFill>
              </a:rPr>
              <a:t> и домики», «Найди тень пришельца».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3DC0DF4-AB1B-449B-A53B-2BD626400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9846" y="379607"/>
            <a:ext cx="4860196" cy="347864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7E7CCD37-2F47-4AFE-81CA-7BFD3D96E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90308" y="2370668"/>
            <a:ext cx="5438491" cy="362373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0F97FBF-D1E3-4D2D-BA4C-0259321E48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9846" y="4190034"/>
            <a:ext cx="4860196" cy="2431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359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BC02CEF-272E-488E-AF5D-9EFC305A2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896" y="7059921"/>
            <a:ext cx="8534400" cy="150706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810974EC-E686-48BC-95E0-257127C98B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1377" y="696950"/>
            <a:ext cx="5675971" cy="3614738"/>
          </a:xfr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7274FF5B-6B00-4B91-ADFB-DA366DBD4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1232" y="500181"/>
            <a:ext cx="3834759" cy="327316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01A8218A-51BF-436C-9700-7926FA6544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9317" y="3990491"/>
            <a:ext cx="2139959" cy="270268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E733E842-0763-4508-B732-F93235A859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1565" y="4487332"/>
            <a:ext cx="2911767" cy="204552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F3D651B6-4EF3-45CE-9BD0-3F63062CF3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9072" y="4501168"/>
            <a:ext cx="2841372" cy="204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826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C17EF1F-CF7E-4EF7-A059-4A083F111D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01884"/>
            <a:ext cx="8534400" cy="3699183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Курс содержит системно организованную программу на год. Один из плюсов данной программы – повышение интереса воспитанников к учебе. Материал способствует грамотному построению образовательной деятельности , а также способствует познавательному развитию современного дошкольника.</a:t>
            </a:r>
          </a:p>
          <a:p>
            <a: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МЭО- это психологически комфортная образовательная среда , с помощью которой создается ситуация успешности за счет возможности неоднократного повторения различных заданий.</a:t>
            </a:r>
          </a:p>
        </p:txBody>
      </p:sp>
    </p:spTree>
    <p:extLst>
      <p:ext uri="{BB962C8B-B14F-4D97-AF65-F5344CB8AC3E}">
        <p14:creationId xmlns:p14="http://schemas.microsoft.com/office/powerpoint/2010/main" val="2135139462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383</TotalTime>
  <Words>247</Words>
  <Application>Microsoft Office PowerPoint</Application>
  <PresentationFormat>Произвольный</PresentationFormat>
  <Paragraphs>18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Сектор</vt:lpstr>
      <vt:lpstr>МУНИЦИПАЛЬНОЕ АВТОНОМНОЕ ДОШКОЛЬНОЕ ОБРАЗОВАТЕЛЬНОЕ УЧРЕЖДЕНИЕ  ДЕТСКИЙ САД № 583   «Использование электронного ресурса Мобильное электронное образование для повышения качества образования детей дошкольного возраста»  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Информационно-образовательная платформа «Мобильное электронное образование»</dc:title>
  <dc:creator>Вера</dc:creator>
  <cp:lastModifiedBy>1</cp:lastModifiedBy>
  <cp:revision>35</cp:revision>
  <dcterms:created xsi:type="dcterms:W3CDTF">2023-05-20T08:24:57Z</dcterms:created>
  <dcterms:modified xsi:type="dcterms:W3CDTF">2025-01-23T10:25:44Z</dcterms:modified>
</cp:coreProperties>
</file>