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68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8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3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9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3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1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1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3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0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2E6A-E392-4819-876F-7E8EC11E9F8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C677-EFC6-4A7D-8370-BE8971EA9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2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764704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 ИГРА</a:t>
            </a:r>
          </a:p>
          <a:p>
            <a:endParaRPr lang="ru-RU" dirty="0"/>
          </a:p>
        </p:txBody>
      </p:sp>
      <p:pic>
        <p:nvPicPr>
          <p:cNvPr id="2050" name="Picture 2" descr="C:\Users\User\Desktop\анимация гномы\t8632_mi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3" y="1636675"/>
            <a:ext cx="4848200" cy="48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нимация гномы\школ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484784"/>
            <a:ext cx="30765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7063" y="6283414"/>
            <a:ext cx="178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№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606763" cy="3847214"/>
          </a:xfrm>
        </p:spPr>
      </p:pic>
      <p:sp>
        <p:nvSpPr>
          <p:cNvPr id="5" name="Прямоугольник 4"/>
          <p:cNvSpPr/>
          <p:nvPr/>
        </p:nvSpPr>
        <p:spPr>
          <a:xfrm>
            <a:off x="6300192" y="5589240"/>
            <a:ext cx="1661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Повтори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61416" y="5589240"/>
            <a:ext cx="97160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живет в этом домике 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395799" cy="2262982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3" y="4123968"/>
            <a:ext cx="3184691" cy="1791389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23968"/>
            <a:ext cx="2605728" cy="1791389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3832315"/>
            <a:ext cx="250122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Неправильный ответ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165385" cy="3384376"/>
          </a:xfrm>
        </p:spPr>
      </p:pic>
      <p:sp>
        <p:nvSpPr>
          <p:cNvPr id="6" name="Прямоугольник 5"/>
          <p:cNvSpPr/>
          <p:nvPr/>
        </p:nvSpPr>
        <p:spPr>
          <a:xfrm>
            <a:off x="6084168" y="5589240"/>
            <a:ext cx="2012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Повторить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096450" y="5589240"/>
            <a:ext cx="899592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 !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384376" cy="3944099"/>
          </a:xfrm>
        </p:spPr>
      </p:pic>
      <p:sp>
        <p:nvSpPr>
          <p:cNvPr id="7" name="Прямоугольник 6"/>
          <p:cNvSpPr/>
          <p:nvPr/>
        </p:nvSpPr>
        <p:spPr>
          <a:xfrm>
            <a:off x="6300192" y="5747883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Дальше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901342" y="5733256"/>
            <a:ext cx="936104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изображена зима 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69" y="1484784"/>
            <a:ext cx="4176464" cy="2430270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52581"/>
            <a:ext cx="4176464" cy="2367241"/>
          </a:xfrm>
          <a:prstGeom prst="rect">
            <a:avLst/>
          </a:prstGeom>
        </p:spPr>
      </p:pic>
      <p:pic>
        <p:nvPicPr>
          <p:cNvPr id="9" name="Объект 8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89552"/>
            <a:ext cx="3888431" cy="2430270"/>
          </a:xfr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938140" cy="24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4328319" cy="4328319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2" y="5661247"/>
            <a:ext cx="3145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Повтори еще раз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5060" y="5661247"/>
            <a:ext cx="88742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 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392488" cy="4392488"/>
          </a:xfrm>
        </p:spPr>
      </p:pic>
    </p:spTree>
    <p:extLst>
      <p:ext uri="{BB962C8B-B14F-4D97-AF65-F5344CB8AC3E}">
        <p14:creationId xmlns:p14="http://schemas.microsoft.com/office/powerpoint/2010/main" val="22924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нимация гномы\b1cf203d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536504" cy="37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нимация гномы\шашки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245346" cy="34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анимация гномы\Starfish-732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5" y="4374204"/>
            <a:ext cx="2050055" cy="17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анимация гномы\Starfish-732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86" y="3212976"/>
            <a:ext cx="1329116" cy="11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анимация гномы\Starfish-732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02" y="1834785"/>
            <a:ext cx="9048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анимация гномы\Starfish-732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58" y="836712"/>
            <a:ext cx="9048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995" y="476672"/>
            <a:ext cx="6371357" cy="1332148"/>
          </a:xfrm>
        </p:spPr>
        <p:txBody>
          <a:bodyPr/>
          <a:lstStyle/>
          <a:p>
            <a:r>
              <a:rPr lang="ru-RU" dirty="0" smtClean="0"/>
              <a:t>Где находится ромб 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Ромб 3">
            <a:hlinkClick r:id="rId2" action="ppaction://hlinksldjump"/>
          </p:cNvPr>
          <p:cNvSpPr/>
          <p:nvPr/>
        </p:nvSpPr>
        <p:spPr>
          <a:xfrm>
            <a:off x="6663906" y="1918192"/>
            <a:ext cx="1796526" cy="2664296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3" action="ppaction://hlinksldjump"/>
          </p:cNvPr>
          <p:cNvSpPr/>
          <p:nvPr/>
        </p:nvSpPr>
        <p:spPr>
          <a:xfrm>
            <a:off x="4691630" y="2289665"/>
            <a:ext cx="1968602" cy="192135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2555776" y="2420887"/>
            <a:ext cx="1800200" cy="174073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395536" y="2581761"/>
            <a:ext cx="1800200" cy="1640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229600" cy="1440160"/>
          </a:xfrm>
        </p:spPr>
        <p:txBody>
          <a:bodyPr/>
          <a:lstStyle/>
          <a:p>
            <a:r>
              <a:rPr lang="ru-RU" dirty="0" smtClean="0"/>
              <a:t>Неправильно 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2987"/>
            <a:ext cx="4104456" cy="3418242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5890" y="5157192"/>
            <a:ext cx="6349663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Повтори попытку</a:t>
            </a:r>
            <a:endParaRPr lang="ru-RU" dirty="0"/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8028384" y="5553236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 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573488" cy="317725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Следующий вопрос </a:t>
            </a:r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171003" y="5440660"/>
            <a:ext cx="97160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красный флажок </a:t>
            </a:r>
            <a:endParaRPr lang="ru-RU" dirty="0"/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16373"/>
            <a:ext cx="2088232" cy="2509280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4" y="1941005"/>
            <a:ext cx="2384648" cy="2384648"/>
          </a:xfrm>
          <a:prstGeom prst="rect">
            <a:avLst/>
          </a:prstGeom>
        </p:spPr>
      </p:pic>
      <p:pic>
        <p:nvPicPr>
          <p:cNvPr id="11" name="Объект 10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681755"/>
            <a:ext cx="2254205" cy="2899373"/>
          </a:xfrm>
        </p:spPr>
      </p:pic>
    </p:spTree>
    <p:extLst>
      <p:ext uri="{BB962C8B-B14F-4D97-AF65-F5344CB8AC3E}">
        <p14:creationId xmlns:p14="http://schemas.microsoft.com/office/powerpoint/2010/main" val="16855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Неверный ответ !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2974"/>
            <a:ext cx="3400202" cy="3400202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Повторить </a:t>
            </a:r>
            <a:endParaRPr lang="ru-RU" dirty="0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164288" y="5348216"/>
            <a:ext cx="10081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443574" cy="383601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53066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Дальше </a:t>
            </a:r>
            <a:endParaRPr lang="ru-RU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637208" y="5626157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Чья эта мама </a:t>
            </a:r>
            <a:r>
              <a:rPr lang="en-US" dirty="0" smtClean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256" y="6058498"/>
            <a:ext cx="1977504" cy="6375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Котенка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52994"/>
            <a:ext cx="3554513" cy="2366007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1" y="4151887"/>
            <a:ext cx="2952328" cy="1847314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04" y="3931409"/>
            <a:ext cx="2794259" cy="2095694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28090"/>
            <a:ext cx="2592288" cy="19826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28" y="6027103"/>
            <a:ext cx="1949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Цыпленка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6484" y="6072173"/>
            <a:ext cx="144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Щенка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Верный ответ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248472" cy="4104456"/>
          </a:xfrm>
        </p:spPr>
      </p:pic>
      <p:sp>
        <p:nvSpPr>
          <p:cNvPr id="7" name="Прямоугольник 6"/>
          <p:cNvSpPr/>
          <p:nvPr/>
        </p:nvSpPr>
        <p:spPr>
          <a:xfrm>
            <a:off x="6550801" y="5544158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Далее </a:t>
            </a:r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872678" y="5589240"/>
            <a:ext cx="947794" cy="49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64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Где находится ромб ?</vt:lpstr>
      <vt:lpstr>Неправильно !</vt:lpstr>
      <vt:lpstr>Правильный ответ !</vt:lpstr>
      <vt:lpstr>Найди красный флажок </vt:lpstr>
      <vt:lpstr>Неверный ответ !</vt:lpstr>
      <vt:lpstr>Верно !</vt:lpstr>
      <vt:lpstr>Чья эта мама ? </vt:lpstr>
      <vt:lpstr>Верный ответ !</vt:lpstr>
      <vt:lpstr>Неправильно </vt:lpstr>
      <vt:lpstr>Кто живет в этом домике ?</vt:lpstr>
      <vt:lpstr>Неправильный ответ </vt:lpstr>
      <vt:lpstr>Правильно ! </vt:lpstr>
      <vt:lpstr>Где изображена зима ? </vt:lpstr>
      <vt:lpstr>Неправильно </vt:lpstr>
      <vt:lpstr>Правильно 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30</cp:revision>
  <dcterms:created xsi:type="dcterms:W3CDTF">2017-03-27T04:43:22Z</dcterms:created>
  <dcterms:modified xsi:type="dcterms:W3CDTF">2017-04-08T02:34:45Z</dcterms:modified>
</cp:coreProperties>
</file>