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4"/>
  </p:notesMasterIdLst>
  <p:sldIdLst>
    <p:sldId id="303" r:id="rId2"/>
    <p:sldId id="320" r:id="rId3"/>
    <p:sldId id="314" r:id="rId4"/>
    <p:sldId id="319" r:id="rId5"/>
    <p:sldId id="307" r:id="rId6"/>
    <p:sldId id="302" r:id="rId7"/>
    <p:sldId id="322" r:id="rId8"/>
    <p:sldId id="323" r:id="rId9"/>
    <p:sldId id="321" r:id="rId10"/>
    <p:sldId id="325" r:id="rId11"/>
    <p:sldId id="312" r:id="rId12"/>
    <p:sldId id="31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C2F"/>
    <a:srgbClr val="8B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4T14:28:10.102" idx="2">
    <p:pos x="7680" y="108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24T12:47:15.89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D1861-BBF2-4761-A314-940874543114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7555E4-A7BE-452E-B45B-2C5384C6186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107</a:t>
          </a:r>
        </a:p>
      </dgm:t>
    </dgm:pt>
    <dgm:pt modelId="{8086EA0E-8807-426D-88A6-752BA99913D9}" type="parTrans" cxnId="{B37EEE05-6DBE-48D6-BC46-4F11D6E88373}">
      <dgm:prSet/>
      <dgm:spPr/>
      <dgm:t>
        <a:bodyPr/>
        <a:lstStyle/>
        <a:p>
          <a:endParaRPr lang="ru-RU"/>
        </a:p>
      </dgm:t>
    </dgm:pt>
    <dgm:pt modelId="{D7219598-CDD3-4B14-846C-C6C3206FBF29}" type="sibTrans" cxnId="{B37EEE05-6DBE-48D6-BC46-4F11D6E88373}">
      <dgm:prSet/>
      <dgm:spPr/>
      <dgm:t>
        <a:bodyPr/>
        <a:lstStyle/>
        <a:p>
          <a:endParaRPr lang="ru-RU"/>
        </a:p>
      </dgm:t>
    </dgm:pt>
    <dgm:pt modelId="{7699718F-5270-44B0-A46D-5EBAB48B5D4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192</a:t>
          </a:r>
        </a:p>
      </dgm:t>
    </dgm:pt>
    <dgm:pt modelId="{A12E6110-53E0-4FD6-8FE1-9E9B06792A7F}" type="parTrans" cxnId="{7CB09A1E-2E73-40BC-9830-AEF64BAA343D}">
      <dgm:prSet/>
      <dgm:spPr/>
      <dgm:t>
        <a:bodyPr/>
        <a:lstStyle/>
        <a:p>
          <a:endParaRPr lang="ru-RU"/>
        </a:p>
      </dgm:t>
    </dgm:pt>
    <dgm:pt modelId="{CDB09D49-77E2-41A0-ADD5-470436CA2E5C}" type="sibTrans" cxnId="{7CB09A1E-2E73-40BC-9830-AEF64BAA343D}">
      <dgm:prSet/>
      <dgm:spPr/>
      <dgm:t>
        <a:bodyPr/>
        <a:lstStyle/>
        <a:p>
          <a:endParaRPr lang="ru-RU"/>
        </a:p>
      </dgm:t>
    </dgm:pt>
    <dgm:pt modelId="{79D6A577-952C-4C99-8435-F84387B055C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филиал МБДОУ детского сада «Надежда» детский сад № 140</a:t>
          </a:r>
        </a:p>
      </dgm:t>
    </dgm:pt>
    <dgm:pt modelId="{C0B262F9-E603-4B15-ACFF-DB4C415BC85C}" type="parTrans" cxnId="{270E125A-6D2A-4A43-822B-4DB433DB14F8}">
      <dgm:prSet/>
      <dgm:spPr/>
      <dgm:t>
        <a:bodyPr/>
        <a:lstStyle/>
        <a:p>
          <a:endParaRPr lang="ru-RU"/>
        </a:p>
      </dgm:t>
    </dgm:pt>
    <dgm:pt modelId="{925895C4-52B7-4848-AF15-208327D25DE4}" type="sibTrans" cxnId="{270E125A-6D2A-4A43-822B-4DB433DB14F8}">
      <dgm:prSet/>
      <dgm:spPr/>
      <dgm:t>
        <a:bodyPr/>
        <a:lstStyle/>
        <a:p>
          <a:endParaRPr lang="ru-RU"/>
        </a:p>
      </dgm:t>
    </dgm:pt>
    <dgm:pt modelId="{D89DC718-6B53-4BF8-BCAC-FBD05E3D5446}">
      <dgm:prSet phldrT="[Текст]"/>
      <dgm:spPr/>
      <dgm:t>
        <a:bodyPr/>
        <a:lstStyle/>
        <a:p>
          <a:endParaRPr lang="ru-RU" dirty="0"/>
        </a:p>
      </dgm:t>
    </dgm:pt>
    <dgm:pt modelId="{F97A0B62-EB1F-47EF-BD21-4E1C2178E67E}" type="parTrans" cxnId="{F0D1C9F8-1A7E-4D3A-87B1-E87E6F9D438B}">
      <dgm:prSet/>
      <dgm:spPr/>
      <dgm:t>
        <a:bodyPr/>
        <a:lstStyle/>
        <a:p>
          <a:endParaRPr lang="ru-RU"/>
        </a:p>
      </dgm:t>
    </dgm:pt>
    <dgm:pt modelId="{3D84C02A-AC3E-4956-95F0-A3B1F057D46B}" type="sibTrans" cxnId="{F0D1C9F8-1A7E-4D3A-87B1-E87E6F9D438B}">
      <dgm:prSet/>
      <dgm:spPr/>
      <dgm:t>
        <a:bodyPr/>
        <a:lstStyle/>
        <a:p>
          <a:endParaRPr lang="ru-RU"/>
        </a:p>
      </dgm:t>
    </dgm:pt>
    <dgm:pt modelId="{E979E1F9-588F-4D8F-A8AB-DEBB976D42C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32</a:t>
          </a:r>
        </a:p>
      </dgm:t>
    </dgm:pt>
    <dgm:pt modelId="{FA170C32-0502-4B31-B2C1-401F62CE4931}" type="parTrans" cxnId="{EB2512CF-FF6F-4B2F-BF1A-CA99DC6963A7}">
      <dgm:prSet/>
      <dgm:spPr/>
      <dgm:t>
        <a:bodyPr/>
        <a:lstStyle/>
        <a:p>
          <a:endParaRPr lang="ru-RU"/>
        </a:p>
      </dgm:t>
    </dgm:pt>
    <dgm:pt modelId="{05F5A532-3563-4862-A70E-33E682A22446}" type="sibTrans" cxnId="{EB2512CF-FF6F-4B2F-BF1A-CA99DC6963A7}">
      <dgm:prSet/>
      <dgm:spPr/>
      <dgm:t>
        <a:bodyPr/>
        <a:lstStyle/>
        <a:p>
          <a:endParaRPr lang="ru-RU"/>
        </a:p>
      </dgm:t>
    </dgm:pt>
    <dgm:pt modelId="{66E127F3-DD31-42E0-9A1B-6260439E8FE2}" type="pres">
      <dgm:prSet presAssocID="{567D1861-BBF2-4761-A314-940874543114}" presName="linear" presStyleCnt="0">
        <dgm:presLayoutVars>
          <dgm:dir/>
          <dgm:animLvl val="lvl"/>
          <dgm:resizeHandles val="exact"/>
        </dgm:presLayoutVars>
      </dgm:prSet>
      <dgm:spPr/>
    </dgm:pt>
    <dgm:pt modelId="{6971D397-9878-4307-95F3-BD4EBC97D3C8}" type="pres">
      <dgm:prSet presAssocID="{707555E4-A7BE-452E-B45B-2C5384C6186A}" presName="parentLin" presStyleCnt="0"/>
      <dgm:spPr/>
    </dgm:pt>
    <dgm:pt modelId="{8B90E3AD-E26D-41A2-97E3-50C726321275}" type="pres">
      <dgm:prSet presAssocID="{707555E4-A7BE-452E-B45B-2C5384C6186A}" presName="parentLeftMargin" presStyleLbl="node1" presStyleIdx="0" presStyleCnt="5"/>
      <dgm:spPr/>
    </dgm:pt>
    <dgm:pt modelId="{FC83D3FD-B4B3-415C-B5FF-082E0A328520}" type="pres">
      <dgm:prSet presAssocID="{707555E4-A7BE-452E-B45B-2C5384C6186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B98CDCB-B90A-4B1F-A258-5EEEEE9DF88E}" type="pres">
      <dgm:prSet presAssocID="{707555E4-A7BE-452E-B45B-2C5384C6186A}" presName="negativeSpace" presStyleCnt="0"/>
      <dgm:spPr/>
    </dgm:pt>
    <dgm:pt modelId="{694DD85E-3FE9-4206-B0D0-EBC415FF4A18}" type="pres">
      <dgm:prSet presAssocID="{707555E4-A7BE-452E-B45B-2C5384C6186A}" presName="childText" presStyleLbl="conFgAcc1" presStyleIdx="0" presStyleCnt="5">
        <dgm:presLayoutVars>
          <dgm:bulletEnabled val="1"/>
        </dgm:presLayoutVars>
      </dgm:prSet>
      <dgm:spPr/>
    </dgm:pt>
    <dgm:pt modelId="{4DC008E9-BE74-4F1A-866B-A240E39880C4}" type="pres">
      <dgm:prSet presAssocID="{D7219598-CDD3-4B14-846C-C6C3206FBF29}" presName="spaceBetweenRectangles" presStyleCnt="0"/>
      <dgm:spPr/>
    </dgm:pt>
    <dgm:pt modelId="{9DD868CC-D4A8-489F-A559-92E09A1B938B}" type="pres">
      <dgm:prSet presAssocID="{7699718F-5270-44B0-A46D-5EBAB48B5D4D}" presName="parentLin" presStyleCnt="0"/>
      <dgm:spPr/>
    </dgm:pt>
    <dgm:pt modelId="{99A1AB3B-7174-4769-AD4E-6193EF07D7FF}" type="pres">
      <dgm:prSet presAssocID="{7699718F-5270-44B0-A46D-5EBAB48B5D4D}" presName="parentLeftMargin" presStyleLbl="node1" presStyleIdx="0" presStyleCnt="5"/>
      <dgm:spPr/>
    </dgm:pt>
    <dgm:pt modelId="{06603E82-D3B4-4730-9E3B-B0691DEB1152}" type="pres">
      <dgm:prSet presAssocID="{7699718F-5270-44B0-A46D-5EBAB48B5D4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B4B30E8-14C5-4F9B-BF99-DFEDD876AF4E}" type="pres">
      <dgm:prSet presAssocID="{7699718F-5270-44B0-A46D-5EBAB48B5D4D}" presName="negativeSpace" presStyleCnt="0"/>
      <dgm:spPr/>
    </dgm:pt>
    <dgm:pt modelId="{1B886658-9151-4E55-9CA2-7ABCA7A44EE1}" type="pres">
      <dgm:prSet presAssocID="{7699718F-5270-44B0-A46D-5EBAB48B5D4D}" presName="childText" presStyleLbl="conFgAcc1" presStyleIdx="1" presStyleCnt="5">
        <dgm:presLayoutVars>
          <dgm:bulletEnabled val="1"/>
        </dgm:presLayoutVars>
      </dgm:prSet>
      <dgm:spPr/>
    </dgm:pt>
    <dgm:pt modelId="{37AC9402-8E3D-4A2A-99D0-90350D0C0964}" type="pres">
      <dgm:prSet presAssocID="{CDB09D49-77E2-41A0-ADD5-470436CA2E5C}" presName="spaceBetweenRectangles" presStyleCnt="0"/>
      <dgm:spPr/>
    </dgm:pt>
    <dgm:pt modelId="{35A83F02-B396-4414-9C12-4D4D361DFC52}" type="pres">
      <dgm:prSet presAssocID="{79D6A577-952C-4C99-8435-F84387B055C5}" presName="parentLin" presStyleCnt="0"/>
      <dgm:spPr/>
    </dgm:pt>
    <dgm:pt modelId="{14D33213-C99E-4A9D-B3A7-5F4E6AAE6C9F}" type="pres">
      <dgm:prSet presAssocID="{79D6A577-952C-4C99-8435-F84387B055C5}" presName="parentLeftMargin" presStyleLbl="node1" presStyleIdx="1" presStyleCnt="5"/>
      <dgm:spPr/>
    </dgm:pt>
    <dgm:pt modelId="{33DA8485-C365-41D5-BCD3-6EA7499C254C}" type="pres">
      <dgm:prSet presAssocID="{79D6A577-952C-4C99-8435-F84387B055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021D273-FB83-4056-9710-30D7926EB73D}" type="pres">
      <dgm:prSet presAssocID="{79D6A577-952C-4C99-8435-F84387B055C5}" presName="negativeSpace" presStyleCnt="0"/>
      <dgm:spPr/>
    </dgm:pt>
    <dgm:pt modelId="{81DE1E26-F17B-4A12-87E4-8A677523A73A}" type="pres">
      <dgm:prSet presAssocID="{79D6A577-952C-4C99-8435-F84387B055C5}" presName="childText" presStyleLbl="conFgAcc1" presStyleIdx="2" presStyleCnt="5">
        <dgm:presLayoutVars>
          <dgm:bulletEnabled val="1"/>
        </dgm:presLayoutVars>
      </dgm:prSet>
      <dgm:spPr/>
    </dgm:pt>
    <dgm:pt modelId="{434F0DB9-347C-4217-A931-47F7EC0F838E}" type="pres">
      <dgm:prSet presAssocID="{925895C4-52B7-4848-AF15-208327D25DE4}" presName="spaceBetweenRectangles" presStyleCnt="0"/>
      <dgm:spPr/>
    </dgm:pt>
    <dgm:pt modelId="{362F80D3-7A57-4660-9C27-32418EAFFD61}" type="pres">
      <dgm:prSet presAssocID="{E979E1F9-588F-4D8F-A8AB-DEBB976D42C6}" presName="parentLin" presStyleCnt="0"/>
      <dgm:spPr/>
    </dgm:pt>
    <dgm:pt modelId="{402A14A3-A809-4081-817F-50586F3192D2}" type="pres">
      <dgm:prSet presAssocID="{E979E1F9-588F-4D8F-A8AB-DEBB976D42C6}" presName="parentLeftMargin" presStyleLbl="node1" presStyleIdx="2" presStyleCnt="5"/>
      <dgm:spPr/>
    </dgm:pt>
    <dgm:pt modelId="{F3850E50-12C7-4B5F-97DE-C347F4D5A59D}" type="pres">
      <dgm:prSet presAssocID="{E979E1F9-588F-4D8F-A8AB-DEBB976D42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12B43BD-F13B-48C3-9CBA-9CE49EDAAE2E}" type="pres">
      <dgm:prSet presAssocID="{E979E1F9-588F-4D8F-A8AB-DEBB976D42C6}" presName="negativeSpace" presStyleCnt="0"/>
      <dgm:spPr/>
    </dgm:pt>
    <dgm:pt modelId="{419C2534-BD13-49EF-B9E4-CA43D653B2D4}" type="pres">
      <dgm:prSet presAssocID="{E979E1F9-588F-4D8F-A8AB-DEBB976D42C6}" presName="childText" presStyleLbl="conFgAcc1" presStyleIdx="3" presStyleCnt="5">
        <dgm:presLayoutVars>
          <dgm:bulletEnabled val="1"/>
        </dgm:presLayoutVars>
      </dgm:prSet>
      <dgm:spPr/>
    </dgm:pt>
    <dgm:pt modelId="{CD77A8AC-0A60-43E7-A870-EF975374D429}" type="pres">
      <dgm:prSet presAssocID="{05F5A532-3563-4862-A70E-33E682A22446}" presName="spaceBetweenRectangles" presStyleCnt="0"/>
      <dgm:spPr/>
    </dgm:pt>
    <dgm:pt modelId="{2558581E-EDA6-4017-9767-42545BBBB875}" type="pres">
      <dgm:prSet presAssocID="{D89DC718-6B53-4BF8-BCAC-FBD05E3D5446}" presName="parentLin" presStyleCnt="0"/>
      <dgm:spPr/>
    </dgm:pt>
    <dgm:pt modelId="{6E0EC689-B826-4384-A33A-4A08E8ADAFFE}" type="pres">
      <dgm:prSet presAssocID="{D89DC718-6B53-4BF8-BCAC-FBD05E3D5446}" presName="parentLeftMargin" presStyleLbl="node1" presStyleIdx="3" presStyleCnt="5"/>
      <dgm:spPr/>
    </dgm:pt>
    <dgm:pt modelId="{5DC6F6A9-6CEF-4EBD-A8D6-4E785C26847F}" type="pres">
      <dgm:prSet presAssocID="{D89DC718-6B53-4BF8-BCAC-FBD05E3D544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31CAAEA-5B05-43D1-91E2-4AC7537914F4}" type="pres">
      <dgm:prSet presAssocID="{D89DC718-6B53-4BF8-BCAC-FBD05E3D5446}" presName="negativeSpace" presStyleCnt="0"/>
      <dgm:spPr/>
    </dgm:pt>
    <dgm:pt modelId="{D6916803-AE1B-4360-B020-4C1DCE7BD459}" type="pres">
      <dgm:prSet presAssocID="{D89DC718-6B53-4BF8-BCAC-FBD05E3D544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7EEE05-6DBE-48D6-BC46-4F11D6E88373}" srcId="{567D1861-BBF2-4761-A314-940874543114}" destId="{707555E4-A7BE-452E-B45B-2C5384C6186A}" srcOrd="0" destOrd="0" parTransId="{8086EA0E-8807-426D-88A6-752BA99913D9}" sibTransId="{D7219598-CDD3-4B14-846C-C6C3206FBF29}"/>
    <dgm:cxn modelId="{96E2A609-E56A-4761-A885-2C8F65CE4CB9}" type="presOf" srcId="{7699718F-5270-44B0-A46D-5EBAB48B5D4D}" destId="{99A1AB3B-7174-4769-AD4E-6193EF07D7FF}" srcOrd="0" destOrd="0" presId="urn:microsoft.com/office/officeart/2005/8/layout/list1"/>
    <dgm:cxn modelId="{7CB09A1E-2E73-40BC-9830-AEF64BAA343D}" srcId="{567D1861-BBF2-4761-A314-940874543114}" destId="{7699718F-5270-44B0-A46D-5EBAB48B5D4D}" srcOrd="1" destOrd="0" parTransId="{A12E6110-53E0-4FD6-8FE1-9E9B06792A7F}" sibTransId="{CDB09D49-77E2-41A0-ADD5-470436CA2E5C}"/>
    <dgm:cxn modelId="{CC1A2343-DC00-4894-8CB9-31307456A214}" type="presOf" srcId="{E979E1F9-588F-4D8F-A8AB-DEBB976D42C6}" destId="{F3850E50-12C7-4B5F-97DE-C347F4D5A59D}" srcOrd="1" destOrd="0" presId="urn:microsoft.com/office/officeart/2005/8/layout/list1"/>
    <dgm:cxn modelId="{5476766A-3679-435C-808B-314DBF4B7B7C}" type="presOf" srcId="{D89DC718-6B53-4BF8-BCAC-FBD05E3D5446}" destId="{6E0EC689-B826-4384-A33A-4A08E8ADAFFE}" srcOrd="0" destOrd="0" presId="urn:microsoft.com/office/officeart/2005/8/layout/list1"/>
    <dgm:cxn modelId="{270E125A-6D2A-4A43-822B-4DB433DB14F8}" srcId="{567D1861-BBF2-4761-A314-940874543114}" destId="{79D6A577-952C-4C99-8435-F84387B055C5}" srcOrd="2" destOrd="0" parTransId="{C0B262F9-E603-4B15-ACFF-DB4C415BC85C}" sibTransId="{925895C4-52B7-4848-AF15-208327D25DE4}"/>
    <dgm:cxn modelId="{FEC30A7B-F8ED-487E-8E40-51FCA472A592}" type="presOf" srcId="{D89DC718-6B53-4BF8-BCAC-FBD05E3D5446}" destId="{5DC6F6A9-6CEF-4EBD-A8D6-4E785C26847F}" srcOrd="1" destOrd="0" presId="urn:microsoft.com/office/officeart/2005/8/layout/list1"/>
    <dgm:cxn modelId="{A9892385-3253-43BE-A893-0546475AAA98}" type="presOf" srcId="{79D6A577-952C-4C99-8435-F84387B055C5}" destId="{14D33213-C99E-4A9D-B3A7-5F4E6AAE6C9F}" srcOrd="0" destOrd="0" presId="urn:microsoft.com/office/officeart/2005/8/layout/list1"/>
    <dgm:cxn modelId="{C8380386-DDAB-46BE-9217-6ABA6CA1A27A}" type="presOf" srcId="{707555E4-A7BE-452E-B45B-2C5384C6186A}" destId="{8B90E3AD-E26D-41A2-97E3-50C726321275}" srcOrd="0" destOrd="0" presId="urn:microsoft.com/office/officeart/2005/8/layout/list1"/>
    <dgm:cxn modelId="{44D767A4-2842-4621-ACB1-D279B65B76EC}" type="presOf" srcId="{7699718F-5270-44B0-A46D-5EBAB48B5D4D}" destId="{06603E82-D3B4-4730-9E3B-B0691DEB1152}" srcOrd="1" destOrd="0" presId="urn:microsoft.com/office/officeart/2005/8/layout/list1"/>
    <dgm:cxn modelId="{5C2163B8-D817-479C-B426-330D929A9C27}" type="presOf" srcId="{567D1861-BBF2-4761-A314-940874543114}" destId="{66E127F3-DD31-42E0-9A1B-6260439E8FE2}" srcOrd="0" destOrd="0" presId="urn:microsoft.com/office/officeart/2005/8/layout/list1"/>
    <dgm:cxn modelId="{F6AA93BC-C878-4028-80A3-68A6B1AF5E28}" type="presOf" srcId="{79D6A577-952C-4C99-8435-F84387B055C5}" destId="{33DA8485-C365-41D5-BCD3-6EA7499C254C}" srcOrd="1" destOrd="0" presId="urn:microsoft.com/office/officeart/2005/8/layout/list1"/>
    <dgm:cxn modelId="{76E2F1C7-5F2C-4F06-A22A-AA034D06C84D}" type="presOf" srcId="{707555E4-A7BE-452E-B45B-2C5384C6186A}" destId="{FC83D3FD-B4B3-415C-B5FF-082E0A328520}" srcOrd="1" destOrd="0" presId="urn:microsoft.com/office/officeart/2005/8/layout/list1"/>
    <dgm:cxn modelId="{EB2512CF-FF6F-4B2F-BF1A-CA99DC6963A7}" srcId="{567D1861-BBF2-4761-A314-940874543114}" destId="{E979E1F9-588F-4D8F-A8AB-DEBB976D42C6}" srcOrd="3" destOrd="0" parTransId="{FA170C32-0502-4B31-B2C1-401F62CE4931}" sibTransId="{05F5A532-3563-4862-A70E-33E682A22446}"/>
    <dgm:cxn modelId="{A43CE7D9-265E-4292-8C35-A1D59E11E6F0}" type="presOf" srcId="{E979E1F9-588F-4D8F-A8AB-DEBB976D42C6}" destId="{402A14A3-A809-4081-817F-50586F3192D2}" srcOrd="0" destOrd="0" presId="urn:microsoft.com/office/officeart/2005/8/layout/list1"/>
    <dgm:cxn modelId="{F0D1C9F8-1A7E-4D3A-87B1-E87E6F9D438B}" srcId="{567D1861-BBF2-4761-A314-940874543114}" destId="{D89DC718-6B53-4BF8-BCAC-FBD05E3D5446}" srcOrd="4" destOrd="0" parTransId="{F97A0B62-EB1F-47EF-BD21-4E1C2178E67E}" sibTransId="{3D84C02A-AC3E-4956-95F0-A3B1F057D46B}"/>
    <dgm:cxn modelId="{6E18CC12-0C33-4E11-A646-128E356BEC6C}" type="presParOf" srcId="{66E127F3-DD31-42E0-9A1B-6260439E8FE2}" destId="{6971D397-9878-4307-95F3-BD4EBC97D3C8}" srcOrd="0" destOrd="0" presId="urn:microsoft.com/office/officeart/2005/8/layout/list1"/>
    <dgm:cxn modelId="{E45C4558-9866-4C39-8E29-ACBBE32F3ECD}" type="presParOf" srcId="{6971D397-9878-4307-95F3-BD4EBC97D3C8}" destId="{8B90E3AD-E26D-41A2-97E3-50C726321275}" srcOrd="0" destOrd="0" presId="urn:microsoft.com/office/officeart/2005/8/layout/list1"/>
    <dgm:cxn modelId="{E35D4D9C-2871-44E2-8342-4D9DB77B63A5}" type="presParOf" srcId="{6971D397-9878-4307-95F3-BD4EBC97D3C8}" destId="{FC83D3FD-B4B3-415C-B5FF-082E0A328520}" srcOrd="1" destOrd="0" presId="urn:microsoft.com/office/officeart/2005/8/layout/list1"/>
    <dgm:cxn modelId="{8AF9EC94-02B3-426E-8179-6DBF5A78058E}" type="presParOf" srcId="{66E127F3-DD31-42E0-9A1B-6260439E8FE2}" destId="{0B98CDCB-B90A-4B1F-A258-5EEEEE9DF88E}" srcOrd="1" destOrd="0" presId="urn:microsoft.com/office/officeart/2005/8/layout/list1"/>
    <dgm:cxn modelId="{A0F64D21-32B0-4D7A-AA48-AD8549CEA43F}" type="presParOf" srcId="{66E127F3-DD31-42E0-9A1B-6260439E8FE2}" destId="{694DD85E-3FE9-4206-B0D0-EBC415FF4A18}" srcOrd="2" destOrd="0" presId="urn:microsoft.com/office/officeart/2005/8/layout/list1"/>
    <dgm:cxn modelId="{C6E170AD-D6F9-43A9-A180-E0D39F91BB2A}" type="presParOf" srcId="{66E127F3-DD31-42E0-9A1B-6260439E8FE2}" destId="{4DC008E9-BE74-4F1A-866B-A240E39880C4}" srcOrd="3" destOrd="0" presId="urn:microsoft.com/office/officeart/2005/8/layout/list1"/>
    <dgm:cxn modelId="{9314DB35-B7AD-40DD-A183-CE46C86074E6}" type="presParOf" srcId="{66E127F3-DD31-42E0-9A1B-6260439E8FE2}" destId="{9DD868CC-D4A8-489F-A559-92E09A1B938B}" srcOrd="4" destOrd="0" presId="urn:microsoft.com/office/officeart/2005/8/layout/list1"/>
    <dgm:cxn modelId="{6AF78526-7D7C-413C-B9FD-84ECB878B2EA}" type="presParOf" srcId="{9DD868CC-D4A8-489F-A559-92E09A1B938B}" destId="{99A1AB3B-7174-4769-AD4E-6193EF07D7FF}" srcOrd="0" destOrd="0" presId="urn:microsoft.com/office/officeart/2005/8/layout/list1"/>
    <dgm:cxn modelId="{669EE466-EB7B-45BF-BDB4-B04E03EFE84A}" type="presParOf" srcId="{9DD868CC-D4A8-489F-A559-92E09A1B938B}" destId="{06603E82-D3B4-4730-9E3B-B0691DEB1152}" srcOrd="1" destOrd="0" presId="urn:microsoft.com/office/officeart/2005/8/layout/list1"/>
    <dgm:cxn modelId="{54824F00-FF4F-46E8-B550-335149154E82}" type="presParOf" srcId="{66E127F3-DD31-42E0-9A1B-6260439E8FE2}" destId="{9B4B30E8-14C5-4F9B-BF99-DFEDD876AF4E}" srcOrd="5" destOrd="0" presId="urn:microsoft.com/office/officeart/2005/8/layout/list1"/>
    <dgm:cxn modelId="{92EA8859-033E-4536-B954-FACD9609F50E}" type="presParOf" srcId="{66E127F3-DD31-42E0-9A1B-6260439E8FE2}" destId="{1B886658-9151-4E55-9CA2-7ABCA7A44EE1}" srcOrd="6" destOrd="0" presId="urn:microsoft.com/office/officeart/2005/8/layout/list1"/>
    <dgm:cxn modelId="{C4CB82ED-1649-4E4F-95EB-A0D6DEF8AAC2}" type="presParOf" srcId="{66E127F3-DD31-42E0-9A1B-6260439E8FE2}" destId="{37AC9402-8E3D-4A2A-99D0-90350D0C0964}" srcOrd="7" destOrd="0" presId="urn:microsoft.com/office/officeart/2005/8/layout/list1"/>
    <dgm:cxn modelId="{EAE63437-DC35-4231-978B-7CFE571A446A}" type="presParOf" srcId="{66E127F3-DD31-42E0-9A1B-6260439E8FE2}" destId="{35A83F02-B396-4414-9C12-4D4D361DFC52}" srcOrd="8" destOrd="0" presId="urn:microsoft.com/office/officeart/2005/8/layout/list1"/>
    <dgm:cxn modelId="{28BFB4BA-B988-42AB-8F14-A67369D63519}" type="presParOf" srcId="{35A83F02-B396-4414-9C12-4D4D361DFC52}" destId="{14D33213-C99E-4A9D-B3A7-5F4E6AAE6C9F}" srcOrd="0" destOrd="0" presId="urn:microsoft.com/office/officeart/2005/8/layout/list1"/>
    <dgm:cxn modelId="{0D6155D8-CB46-4774-83D0-2A441988A16A}" type="presParOf" srcId="{35A83F02-B396-4414-9C12-4D4D361DFC52}" destId="{33DA8485-C365-41D5-BCD3-6EA7499C254C}" srcOrd="1" destOrd="0" presId="urn:microsoft.com/office/officeart/2005/8/layout/list1"/>
    <dgm:cxn modelId="{D33537AC-EAEF-4023-AAEA-E13CD94236E2}" type="presParOf" srcId="{66E127F3-DD31-42E0-9A1B-6260439E8FE2}" destId="{A021D273-FB83-4056-9710-30D7926EB73D}" srcOrd="9" destOrd="0" presId="urn:microsoft.com/office/officeart/2005/8/layout/list1"/>
    <dgm:cxn modelId="{BAA6DEC9-ED72-45EA-9258-06D365374FE0}" type="presParOf" srcId="{66E127F3-DD31-42E0-9A1B-6260439E8FE2}" destId="{81DE1E26-F17B-4A12-87E4-8A677523A73A}" srcOrd="10" destOrd="0" presId="urn:microsoft.com/office/officeart/2005/8/layout/list1"/>
    <dgm:cxn modelId="{5185A782-8FA1-4620-A8ED-A0537D01572F}" type="presParOf" srcId="{66E127F3-DD31-42E0-9A1B-6260439E8FE2}" destId="{434F0DB9-347C-4217-A931-47F7EC0F838E}" srcOrd="11" destOrd="0" presId="urn:microsoft.com/office/officeart/2005/8/layout/list1"/>
    <dgm:cxn modelId="{9161F57F-AE16-4243-8859-AC911E4C61EA}" type="presParOf" srcId="{66E127F3-DD31-42E0-9A1B-6260439E8FE2}" destId="{362F80D3-7A57-4660-9C27-32418EAFFD61}" srcOrd="12" destOrd="0" presId="urn:microsoft.com/office/officeart/2005/8/layout/list1"/>
    <dgm:cxn modelId="{D5A5EC90-582E-4F42-A6ED-3269EC2908DF}" type="presParOf" srcId="{362F80D3-7A57-4660-9C27-32418EAFFD61}" destId="{402A14A3-A809-4081-817F-50586F3192D2}" srcOrd="0" destOrd="0" presId="urn:microsoft.com/office/officeart/2005/8/layout/list1"/>
    <dgm:cxn modelId="{6AD7AAA3-1E24-4591-BCAE-F7E87D839AAF}" type="presParOf" srcId="{362F80D3-7A57-4660-9C27-32418EAFFD61}" destId="{F3850E50-12C7-4B5F-97DE-C347F4D5A59D}" srcOrd="1" destOrd="0" presId="urn:microsoft.com/office/officeart/2005/8/layout/list1"/>
    <dgm:cxn modelId="{27FCB10D-CEED-44D7-9937-FA7A010A7D76}" type="presParOf" srcId="{66E127F3-DD31-42E0-9A1B-6260439E8FE2}" destId="{E12B43BD-F13B-48C3-9CBA-9CE49EDAAE2E}" srcOrd="13" destOrd="0" presId="urn:microsoft.com/office/officeart/2005/8/layout/list1"/>
    <dgm:cxn modelId="{18A70F86-FB61-4925-BA77-087D274A310B}" type="presParOf" srcId="{66E127F3-DD31-42E0-9A1B-6260439E8FE2}" destId="{419C2534-BD13-49EF-B9E4-CA43D653B2D4}" srcOrd="14" destOrd="0" presId="urn:microsoft.com/office/officeart/2005/8/layout/list1"/>
    <dgm:cxn modelId="{8C9DDD10-0DB3-49CC-99AA-1A923452D03D}" type="presParOf" srcId="{66E127F3-DD31-42E0-9A1B-6260439E8FE2}" destId="{CD77A8AC-0A60-43E7-A870-EF975374D429}" srcOrd="15" destOrd="0" presId="urn:microsoft.com/office/officeart/2005/8/layout/list1"/>
    <dgm:cxn modelId="{9BA10902-99E1-4981-B594-D59BD1544BCE}" type="presParOf" srcId="{66E127F3-DD31-42E0-9A1B-6260439E8FE2}" destId="{2558581E-EDA6-4017-9767-42545BBBB875}" srcOrd="16" destOrd="0" presId="urn:microsoft.com/office/officeart/2005/8/layout/list1"/>
    <dgm:cxn modelId="{38B8D40E-31F1-4ED4-837A-C86E222E4855}" type="presParOf" srcId="{2558581E-EDA6-4017-9767-42545BBBB875}" destId="{6E0EC689-B826-4384-A33A-4A08E8ADAFFE}" srcOrd="0" destOrd="0" presId="urn:microsoft.com/office/officeart/2005/8/layout/list1"/>
    <dgm:cxn modelId="{19E695D2-8696-492A-8BBE-8956C27EC907}" type="presParOf" srcId="{2558581E-EDA6-4017-9767-42545BBBB875}" destId="{5DC6F6A9-6CEF-4EBD-A8D6-4E785C26847F}" srcOrd="1" destOrd="0" presId="urn:microsoft.com/office/officeart/2005/8/layout/list1"/>
    <dgm:cxn modelId="{39600FC5-F42B-4432-9821-6CC0432D14DE}" type="presParOf" srcId="{66E127F3-DD31-42E0-9A1B-6260439E8FE2}" destId="{F31CAAEA-5B05-43D1-91E2-4AC7537914F4}" srcOrd="17" destOrd="0" presId="urn:microsoft.com/office/officeart/2005/8/layout/list1"/>
    <dgm:cxn modelId="{FE37F6C6-0315-40D6-9093-DAD42C9BD719}" type="presParOf" srcId="{66E127F3-DD31-42E0-9A1B-6260439E8FE2}" destId="{D6916803-AE1B-4360-B020-4C1DCE7BD45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530F4D-EFE8-49F6-9C9B-D0D5F442D386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69D7083-AC5B-4C4B-BE64-1877BC769BA3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будут сформированы устойчивые представления у детей старшего дошкольного возраста о разнообразии профессий</a:t>
          </a:r>
        </a:p>
      </dgm:t>
    </dgm:pt>
    <dgm:pt modelId="{C38F8F17-03A9-4B42-8A62-8292336698ED}" type="parTrans" cxnId="{9CDABEDB-3014-47DD-A9B9-8251E975065B}">
      <dgm:prSet/>
      <dgm:spPr/>
      <dgm:t>
        <a:bodyPr/>
        <a:lstStyle/>
        <a:p>
          <a:endParaRPr lang="ru-RU"/>
        </a:p>
      </dgm:t>
    </dgm:pt>
    <dgm:pt modelId="{64D16E4B-E8C6-4629-890C-55B3F8A66F8D}" type="sibTrans" cxnId="{9CDABEDB-3014-47DD-A9B9-8251E975065B}">
      <dgm:prSet/>
      <dgm:spPr/>
      <dgm:t>
        <a:bodyPr/>
        <a:lstStyle/>
        <a:p>
          <a:endParaRPr lang="ru-RU"/>
        </a:p>
      </dgm:t>
    </dgm:pt>
    <dgm:pt modelId="{A5F4B0BD-3C1E-414E-B6D4-8E7358E4B5CB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созданы эффективные механизмы поддержки педагогов</a:t>
          </a:r>
        </a:p>
      </dgm:t>
    </dgm:pt>
    <dgm:pt modelId="{5DF68F1B-E8D7-4974-B313-0C1CAED1524E}" type="parTrans" cxnId="{7C00577E-8604-4CB9-A818-57B85FA1BEDE}">
      <dgm:prSet/>
      <dgm:spPr/>
      <dgm:t>
        <a:bodyPr/>
        <a:lstStyle/>
        <a:p>
          <a:endParaRPr lang="ru-RU"/>
        </a:p>
      </dgm:t>
    </dgm:pt>
    <dgm:pt modelId="{BD682959-1827-4EB4-872F-CB325FB83D9F}" type="sibTrans" cxnId="{7C00577E-8604-4CB9-A818-57B85FA1BEDE}">
      <dgm:prSet/>
      <dgm:spPr/>
      <dgm:t>
        <a:bodyPr/>
        <a:lstStyle/>
        <a:p>
          <a:endParaRPr lang="ru-RU"/>
        </a:p>
      </dgm:t>
    </dgm:pt>
    <dgm:pt modelId="{ADD7CB4F-3E39-472F-909D-5212D1FF8CB5}">
      <dgm:prSet phldrT="[Текст]"/>
      <dgm:spPr/>
      <dgm:t>
        <a:bodyPr/>
        <a:lstStyle/>
        <a:p>
          <a:pPr algn="ctr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 взаимодействие с родителями и социальными партнерами</a:t>
          </a:r>
        </a:p>
      </dgm:t>
    </dgm:pt>
    <dgm:pt modelId="{8329F70A-AD92-432C-A5EA-D34FE841F240}" type="parTrans" cxnId="{86FD137D-31C0-43C9-83DC-AD5EDC979D60}">
      <dgm:prSet/>
      <dgm:spPr/>
      <dgm:t>
        <a:bodyPr/>
        <a:lstStyle/>
        <a:p>
          <a:endParaRPr lang="ru-RU"/>
        </a:p>
      </dgm:t>
    </dgm:pt>
    <dgm:pt modelId="{15411444-9D38-4F48-910F-D41B789CC5CB}" type="sibTrans" cxnId="{86FD137D-31C0-43C9-83DC-AD5EDC979D60}">
      <dgm:prSet/>
      <dgm:spPr/>
      <dgm:t>
        <a:bodyPr/>
        <a:lstStyle/>
        <a:p>
          <a:endParaRPr lang="ru-RU"/>
        </a:p>
      </dgm:t>
    </dgm:pt>
    <dgm:pt modelId="{953DD726-2538-4C61-B115-F3E4852BBFEB}" type="pres">
      <dgm:prSet presAssocID="{98530F4D-EFE8-49F6-9C9B-D0D5F442D386}" presName="rootnode" presStyleCnt="0">
        <dgm:presLayoutVars>
          <dgm:chMax/>
          <dgm:chPref/>
          <dgm:dir/>
          <dgm:animLvl val="lvl"/>
        </dgm:presLayoutVars>
      </dgm:prSet>
      <dgm:spPr/>
    </dgm:pt>
    <dgm:pt modelId="{7E05C518-D4D3-468B-A02E-D4B8A38D7E70}" type="pres">
      <dgm:prSet presAssocID="{F69D7083-AC5B-4C4B-BE64-1877BC769BA3}" presName="composite" presStyleCnt="0"/>
      <dgm:spPr/>
    </dgm:pt>
    <dgm:pt modelId="{079E69A7-D6D1-4726-B32E-A77E21CFDB97}" type="pres">
      <dgm:prSet presAssocID="{F69D7083-AC5B-4C4B-BE64-1877BC769BA3}" presName="LShape" presStyleLbl="alignNode1" presStyleIdx="0" presStyleCnt="5"/>
      <dgm:spPr/>
    </dgm:pt>
    <dgm:pt modelId="{2DCCCB06-9CDC-48FB-965E-EDDBEC530649}" type="pres">
      <dgm:prSet presAssocID="{F69D7083-AC5B-4C4B-BE64-1877BC769BA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E4E6594-0E25-48BA-A421-E95FA55E26E2}" type="pres">
      <dgm:prSet presAssocID="{F69D7083-AC5B-4C4B-BE64-1877BC769BA3}" presName="Triangle" presStyleLbl="alignNode1" presStyleIdx="1" presStyleCnt="5"/>
      <dgm:spPr/>
    </dgm:pt>
    <dgm:pt modelId="{AF50CC3B-D518-4B1C-AC9B-1396A8044AFD}" type="pres">
      <dgm:prSet presAssocID="{64D16E4B-E8C6-4629-890C-55B3F8A66F8D}" presName="sibTrans" presStyleCnt="0"/>
      <dgm:spPr/>
    </dgm:pt>
    <dgm:pt modelId="{66E6564C-3E63-4F44-A48E-7B07088C8815}" type="pres">
      <dgm:prSet presAssocID="{64D16E4B-E8C6-4629-890C-55B3F8A66F8D}" presName="space" presStyleCnt="0"/>
      <dgm:spPr/>
    </dgm:pt>
    <dgm:pt modelId="{789E3613-99AB-4A6F-A3C5-9D46E4A1598E}" type="pres">
      <dgm:prSet presAssocID="{A5F4B0BD-3C1E-414E-B6D4-8E7358E4B5CB}" presName="composite" presStyleCnt="0"/>
      <dgm:spPr/>
    </dgm:pt>
    <dgm:pt modelId="{273EAAED-FF5E-4858-AE01-6F5214E27B9B}" type="pres">
      <dgm:prSet presAssocID="{A5F4B0BD-3C1E-414E-B6D4-8E7358E4B5CB}" presName="LShape" presStyleLbl="alignNode1" presStyleIdx="2" presStyleCnt="5"/>
      <dgm:spPr/>
    </dgm:pt>
    <dgm:pt modelId="{43AC4A25-23B8-4016-9055-64B866DF24E5}" type="pres">
      <dgm:prSet presAssocID="{A5F4B0BD-3C1E-414E-B6D4-8E7358E4B5C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1A6EDD3-B09A-4119-8FF4-2C7C190845C5}" type="pres">
      <dgm:prSet presAssocID="{A5F4B0BD-3C1E-414E-B6D4-8E7358E4B5CB}" presName="Triangle" presStyleLbl="alignNode1" presStyleIdx="3" presStyleCnt="5"/>
      <dgm:spPr/>
    </dgm:pt>
    <dgm:pt modelId="{CB7FC2AC-261C-4BD7-A112-817F271FDF7C}" type="pres">
      <dgm:prSet presAssocID="{BD682959-1827-4EB4-872F-CB325FB83D9F}" presName="sibTrans" presStyleCnt="0"/>
      <dgm:spPr/>
    </dgm:pt>
    <dgm:pt modelId="{DE6EB228-52F9-4457-95C9-FE8B59A37846}" type="pres">
      <dgm:prSet presAssocID="{BD682959-1827-4EB4-872F-CB325FB83D9F}" presName="space" presStyleCnt="0"/>
      <dgm:spPr/>
    </dgm:pt>
    <dgm:pt modelId="{61EC3D29-F852-4980-93A9-E90414C94F72}" type="pres">
      <dgm:prSet presAssocID="{ADD7CB4F-3E39-472F-909D-5212D1FF8CB5}" presName="composite" presStyleCnt="0"/>
      <dgm:spPr/>
    </dgm:pt>
    <dgm:pt modelId="{92857A57-78B6-4AA2-9E49-7BCD9F7A3980}" type="pres">
      <dgm:prSet presAssocID="{ADD7CB4F-3E39-472F-909D-5212D1FF8CB5}" presName="LShape" presStyleLbl="alignNode1" presStyleIdx="4" presStyleCnt="5"/>
      <dgm:spPr/>
    </dgm:pt>
    <dgm:pt modelId="{797BA5AE-CA9D-4CEB-8EB5-DFBD3FE7EBAE}" type="pres">
      <dgm:prSet presAssocID="{ADD7CB4F-3E39-472F-909D-5212D1FF8CB5}" presName="ParentText" presStyleLbl="revTx" presStyleIdx="2" presStyleCnt="3" custScaleX="102620">
        <dgm:presLayoutVars>
          <dgm:chMax val="0"/>
          <dgm:chPref val="0"/>
          <dgm:bulletEnabled val="1"/>
        </dgm:presLayoutVars>
      </dgm:prSet>
      <dgm:spPr/>
    </dgm:pt>
  </dgm:ptLst>
  <dgm:cxnLst>
    <dgm:cxn modelId="{49DFFB27-E05F-42FA-BEC0-8A0A97E9BBF0}" type="presOf" srcId="{ADD7CB4F-3E39-472F-909D-5212D1FF8CB5}" destId="{797BA5AE-CA9D-4CEB-8EB5-DFBD3FE7EBAE}" srcOrd="0" destOrd="0" presId="urn:microsoft.com/office/officeart/2009/3/layout/StepUpProcess"/>
    <dgm:cxn modelId="{1706F65E-6035-45A8-8983-5916B7385229}" type="presOf" srcId="{A5F4B0BD-3C1E-414E-B6D4-8E7358E4B5CB}" destId="{43AC4A25-23B8-4016-9055-64B866DF24E5}" srcOrd="0" destOrd="0" presId="urn:microsoft.com/office/officeart/2009/3/layout/StepUpProcess"/>
    <dgm:cxn modelId="{86FD137D-31C0-43C9-83DC-AD5EDC979D60}" srcId="{98530F4D-EFE8-49F6-9C9B-D0D5F442D386}" destId="{ADD7CB4F-3E39-472F-909D-5212D1FF8CB5}" srcOrd="2" destOrd="0" parTransId="{8329F70A-AD92-432C-A5EA-D34FE841F240}" sibTransId="{15411444-9D38-4F48-910F-D41B789CC5CB}"/>
    <dgm:cxn modelId="{7C00577E-8604-4CB9-A818-57B85FA1BEDE}" srcId="{98530F4D-EFE8-49F6-9C9B-D0D5F442D386}" destId="{A5F4B0BD-3C1E-414E-B6D4-8E7358E4B5CB}" srcOrd="1" destOrd="0" parTransId="{5DF68F1B-E8D7-4974-B313-0C1CAED1524E}" sibTransId="{BD682959-1827-4EB4-872F-CB325FB83D9F}"/>
    <dgm:cxn modelId="{C937BC83-26CF-46F5-858D-7A49295DBCC2}" type="presOf" srcId="{F69D7083-AC5B-4C4B-BE64-1877BC769BA3}" destId="{2DCCCB06-9CDC-48FB-965E-EDDBEC530649}" srcOrd="0" destOrd="0" presId="urn:microsoft.com/office/officeart/2009/3/layout/StepUpProcess"/>
    <dgm:cxn modelId="{9CDABEDB-3014-47DD-A9B9-8251E975065B}" srcId="{98530F4D-EFE8-49F6-9C9B-D0D5F442D386}" destId="{F69D7083-AC5B-4C4B-BE64-1877BC769BA3}" srcOrd="0" destOrd="0" parTransId="{C38F8F17-03A9-4B42-8A62-8292336698ED}" sibTransId="{64D16E4B-E8C6-4629-890C-55B3F8A66F8D}"/>
    <dgm:cxn modelId="{33ED17ED-B1C9-4661-9BD7-CAE8B4AD1002}" type="presOf" srcId="{98530F4D-EFE8-49F6-9C9B-D0D5F442D386}" destId="{953DD726-2538-4C61-B115-F3E4852BBFEB}" srcOrd="0" destOrd="0" presId="urn:microsoft.com/office/officeart/2009/3/layout/StepUpProcess"/>
    <dgm:cxn modelId="{051DE473-D99D-40C3-96C1-278F4232591A}" type="presParOf" srcId="{953DD726-2538-4C61-B115-F3E4852BBFEB}" destId="{7E05C518-D4D3-468B-A02E-D4B8A38D7E70}" srcOrd="0" destOrd="0" presId="urn:microsoft.com/office/officeart/2009/3/layout/StepUpProcess"/>
    <dgm:cxn modelId="{66B70FCB-9487-47AD-851D-5C9DDBBED8A5}" type="presParOf" srcId="{7E05C518-D4D3-468B-A02E-D4B8A38D7E70}" destId="{079E69A7-D6D1-4726-B32E-A77E21CFDB97}" srcOrd="0" destOrd="0" presId="urn:microsoft.com/office/officeart/2009/3/layout/StepUpProcess"/>
    <dgm:cxn modelId="{A255E468-5C57-44A6-BC15-D971DBB6BE1D}" type="presParOf" srcId="{7E05C518-D4D3-468B-A02E-D4B8A38D7E70}" destId="{2DCCCB06-9CDC-48FB-965E-EDDBEC530649}" srcOrd="1" destOrd="0" presId="urn:microsoft.com/office/officeart/2009/3/layout/StepUpProcess"/>
    <dgm:cxn modelId="{CDD1D04D-E033-44AB-94AE-7805F9064322}" type="presParOf" srcId="{7E05C518-D4D3-468B-A02E-D4B8A38D7E70}" destId="{2E4E6594-0E25-48BA-A421-E95FA55E26E2}" srcOrd="2" destOrd="0" presId="urn:microsoft.com/office/officeart/2009/3/layout/StepUpProcess"/>
    <dgm:cxn modelId="{6A86FC04-ED53-4787-870B-6D813AA6F9F8}" type="presParOf" srcId="{953DD726-2538-4C61-B115-F3E4852BBFEB}" destId="{AF50CC3B-D518-4B1C-AC9B-1396A8044AFD}" srcOrd="1" destOrd="0" presId="urn:microsoft.com/office/officeart/2009/3/layout/StepUpProcess"/>
    <dgm:cxn modelId="{7D088980-C4E5-4D6B-9F10-460AB603A3DB}" type="presParOf" srcId="{AF50CC3B-D518-4B1C-AC9B-1396A8044AFD}" destId="{66E6564C-3E63-4F44-A48E-7B07088C8815}" srcOrd="0" destOrd="0" presId="urn:microsoft.com/office/officeart/2009/3/layout/StepUpProcess"/>
    <dgm:cxn modelId="{34C87E29-4758-457E-BEB6-E6E7616D5A4D}" type="presParOf" srcId="{953DD726-2538-4C61-B115-F3E4852BBFEB}" destId="{789E3613-99AB-4A6F-A3C5-9D46E4A1598E}" srcOrd="2" destOrd="0" presId="urn:microsoft.com/office/officeart/2009/3/layout/StepUpProcess"/>
    <dgm:cxn modelId="{0922AE51-15F0-4D0E-A369-5EDC781E8BEE}" type="presParOf" srcId="{789E3613-99AB-4A6F-A3C5-9D46E4A1598E}" destId="{273EAAED-FF5E-4858-AE01-6F5214E27B9B}" srcOrd="0" destOrd="0" presId="urn:microsoft.com/office/officeart/2009/3/layout/StepUpProcess"/>
    <dgm:cxn modelId="{B40D6FE7-52FC-44EE-939E-4257CD4E402C}" type="presParOf" srcId="{789E3613-99AB-4A6F-A3C5-9D46E4A1598E}" destId="{43AC4A25-23B8-4016-9055-64B866DF24E5}" srcOrd="1" destOrd="0" presId="urn:microsoft.com/office/officeart/2009/3/layout/StepUpProcess"/>
    <dgm:cxn modelId="{8FF046F6-3FA4-445A-88E1-54E6015FDDD7}" type="presParOf" srcId="{789E3613-99AB-4A6F-A3C5-9D46E4A1598E}" destId="{71A6EDD3-B09A-4119-8FF4-2C7C190845C5}" srcOrd="2" destOrd="0" presId="urn:microsoft.com/office/officeart/2009/3/layout/StepUpProcess"/>
    <dgm:cxn modelId="{37081D19-0146-4A9B-AAD3-8E266E815644}" type="presParOf" srcId="{953DD726-2538-4C61-B115-F3E4852BBFEB}" destId="{CB7FC2AC-261C-4BD7-A112-817F271FDF7C}" srcOrd="3" destOrd="0" presId="urn:microsoft.com/office/officeart/2009/3/layout/StepUpProcess"/>
    <dgm:cxn modelId="{883F35B5-26DE-4986-A5C7-79375A7DA74F}" type="presParOf" srcId="{CB7FC2AC-261C-4BD7-A112-817F271FDF7C}" destId="{DE6EB228-52F9-4457-95C9-FE8B59A37846}" srcOrd="0" destOrd="0" presId="urn:microsoft.com/office/officeart/2009/3/layout/StepUpProcess"/>
    <dgm:cxn modelId="{D0817F13-39DC-499C-A9EB-6DAF79E5E029}" type="presParOf" srcId="{953DD726-2538-4C61-B115-F3E4852BBFEB}" destId="{61EC3D29-F852-4980-93A9-E90414C94F72}" srcOrd="4" destOrd="0" presId="urn:microsoft.com/office/officeart/2009/3/layout/StepUpProcess"/>
    <dgm:cxn modelId="{824DC29F-63AC-4755-AD2B-8117AF05A87F}" type="presParOf" srcId="{61EC3D29-F852-4980-93A9-E90414C94F72}" destId="{92857A57-78B6-4AA2-9E49-7BCD9F7A3980}" srcOrd="0" destOrd="0" presId="urn:microsoft.com/office/officeart/2009/3/layout/StepUpProcess"/>
    <dgm:cxn modelId="{A83A8C29-8268-4770-A0D0-024DCF5257E1}" type="presParOf" srcId="{61EC3D29-F852-4980-93A9-E90414C94F72}" destId="{797BA5AE-CA9D-4CEB-8EB5-DFBD3FE7EB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605F6-B0CB-407C-AA75-2BFD9A16DDB9}" type="doc">
      <dgm:prSet loTypeId="urn:microsoft.com/office/officeart/2005/8/layout/gear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35A91E-B50D-406A-AE4C-3B70D1C6E32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</a:p>
      </dgm:t>
    </dgm:pt>
    <dgm:pt modelId="{7C6D204D-D679-4181-94CF-5EB072A15D40}" type="parTrans" cxnId="{E25031AC-83A2-4384-BE8C-4640669467C3}">
      <dgm:prSet/>
      <dgm:spPr/>
      <dgm:t>
        <a:bodyPr/>
        <a:lstStyle/>
        <a:p>
          <a:endParaRPr lang="ru-RU"/>
        </a:p>
      </dgm:t>
    </dgm:pt>
    <dgm:pt modelId="{59743C27-B12E-4702-AD53-2C332F64184E}" type="sibTrans" cxnId="{E25031AC-83A2-4384-BE8C-4640669467C3}">
      <dgm:prSet/>
      <dgm:spPr/>
      <dgm:t>
        <a:bodyPr/>
        <a:lstStyle/>
        <a:p>
          <a:endParaRPr lang="ru-RU"/>
        </a:p>
      </dgm:t>
    </dgm:pt>
    <dgm:pt modelId="{4E423BA1-7F55-441B-A043-BE840165A3B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Кадры</a:t>
          </a:r>
        </a:p>
      </dgm:t>
    </dgm:pt>
    <dgm:pt modelId="{45805B83-508B-4F83-9B45-071039F59D06}" type="parTrans" cxnId="{D6835E11-EE4A-4EF1-8C17-DAC821B94CF0}">
      <dgm:prSet/>
      <dgm:spPr/>
      <dgm:t>
        <a:bodyPr/>
        <a:lstStyle/>
        <a:p>
          <a:endParaRPr lang="ru-RU"/>
        </a:p>
      </dgm:t>
    </dgm:pt>
    <dgm:pt modelId="{D40EF246-81A1-4AF3-97D3-02489C9EB465}" type="sibTrans" cxnId="{D6835E11-EE4A-4EF1-8C17-DAC821B94CF0}">
      <dgm:prSet/>
      <dgm:spPr/>
      <dgm:t>
        <a:bodyPr/>
        <a:lstStyle/>
        <a:p>
          <a:endParaRPr lang="ru-RU"/>
        </a:p>
      </dgm:t>
    </dgm:pt>
    <dgm:pt modelId="{5553A988-9467-46ED-8884-FBAFFB083C3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Среда</a:t>
          </a:r>
        </a:p>
      </dgm:t>
    </dgm:pt>
    <dgm:pt modelId="{D462D8FC-90A2-4189-AC27-091DB3D238D0}" type="parTrans" cxnId="{A50CB951-265F-43FD-BD4D-AE1B64C23BF1}">
      <dgm:prSet/>
      <dgm:spPr/>
      <dgm:t>
        <a:bodyPr/>
        <a:lstStyle/>
        <a:p>
          <a:endParaRPr lang="ru-RU"/>
        </a:p>
      </dgm:t>
    </dgm:pt>
    <dgm:pt modelId="{8474BC19-0019-4A4C-A1C3-985923C9FEC9}" type="sibTrans" cxnId="{A50CB951-265F-43FD-BD4D-AE1B64C23BF1}">
      <dgm:prSet/>
      <dgm:spPr/>
      <dgm:t>
        <a:bodyPr/>
        <a:lstStyle/>
        <a:p>
          <a:endParaRPr lang="ru-RU"/>
        </a:p>
      </dgm:t>
    </dgm:pt>
    <dgm:pt modelId="{B2407BB9-25D5-416C-BF71-ACB7E2F0D249}">
      <dgm:prSet phldrT="[Текст]"/>
      <dgm:spPr/>
      <dgm:t>
        <a:bodyPr/>
        <a:lstStyle/>
        <a:p>
          <a:endParaRPr lang="ru-RU" dirty="0"/>
        </a:p>
      </dgm:t>
    </dgm:pt>
    <dgm:pt modelId="{394D9F87-5F5D-4927-8C85-2ADEE4B73F3A}" type="parTrans" cxnId="{C95AF9FE-8CFB-4844-A714-9CE4EC50BDE0}">
      <dgm:prSet/>
      <dgm:spPr/>
      <dgm:t>
        <a:bodyPr/>
        <a:lstStyle/>
        <a:p>
          <a:endParaRPr lang="ru-RU"/>
        </a:p>
      </dgm:t>
    </dgm:pt>
    <dgm:pt modelId="{23C77F96-D667-438B-AD12-F437420AD113}" type="sibTrans" cxnId="{C95AF9FE-8CFB-4844-A714-9CE4EC50BDE0}">
      <dgm:prSet/>
      <dgm:spPr/>
      <dgm:t>
        <a:bodyPr/>
        <a:lstStyle/>
        <a:p>
          <a:endParaRPr lang="ru-RU"/>
        </a:p>
      </dgm:t>
    </dgm:pt>
    <dgm:pt modelId="{2F81F40B-7BB2-4EAA-B24D-AAC963E0A4AD}" type="pres">
      <dgm:prSet presAssocID="{E47605F6-B0CB-407C-AA75-2BFD9A16DD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6342520-8749-4D57-9342-0759C28CA8AA}" type="pres">
      <dgm:prSet presAssocID="{AD35A91E-B50D-406A-AE4C-3B70D1C6E325}" presName="gear1" presStyleLbl="node1" presStyleIdx="0" presStyleCnt="3">
        <dgm:presLayoutVars>
          <dgm:chMax val="1"/>
          <dgm:bulletEnabled val="1"/>
        </dgm:presLayoutVars>
      </dgm:prSet>
      <dgm:spPr/>
    </dgm:pt>
    <dgm:pt modelId="{93839818-B746-4D1F-8366-4F30C99097A4}" type="pres">
      <dgm:prSet presAssocID="{AD35A91E-B50D-406A-AE4C-3B70D1C6E325}" presName="gear1srcNode" presStyleLbl="node1" presStyleIdx="0" presStyleCnt="3"/>
      <dgm:spPr/>
    </dgm:pt>
    <dgm:pt modelId="{5B49862E-6943-48A9-8306-41551820783A}" type="pres">
      <dgm:prSet presAssocID="{AD35A91E-B50D-406A-AE4C-3B70D1C6E325}" presName="gear1dstNode" presStyleLbl="node1" presStyleIdx="0" presStyleCnt="3"/>
      <dgm:spPr/>
    </dgm:pt>
    <dgm:pt modelId="{BEF1C783-1FD3-4B92-A1E1-FCEDA3B89B90}" type="pres">
      <dgm:prSet presAssocID="{4E423BA1-7F55-441B-A043-BE840165A3BD}" presName="gear2" presStyleLbl="node1" presStyleIdx="1" presStyleCnt="3">
        <dgm:presLayoutVars>
          <dgm:chMax val="1"/>
          <dgm:bulletEnabled val="1"/>
        </dgm:presLayoutVars>
      </dgm:prSet>
      <dgm:spPr/>
    </dgm:pt>
    <dgm:pt modelId="{961BEC8B-8337-4B48-86F2-D695E950B31F}" type="pres">
      <dgm:prSet presAssocID="{4E423BA1-7F55-441B-A043-BE840165A3BD}" presName="gear2srcNode" presStyleLbl="node1" presStyleIdx="1" presStyleCnt="3"/>
      <dgm:spPr/>
    </dgm:pt>
    <dgm:pt modelId="{1B5EE823-BF0A-4A40-8736-D6918305B163}" type="pres">
      <dgm:prSet presAssocID="{4E423BA1-7F55-441B-A043-BE840165A3BD}" presName="gear2dstNode" presStyleLbl="node1" presStyleIdx="1" presStyleCnt="3"/>
      <dgm:spPr/>
    </dgm:pt>
    <dgm:pt modelId="{50C6C3E7-E24B-4C86-9D47-679B55898F05}" type="pres">
      <dgm:prSet presAssocID="{5553A988-9467-46ED-8884-FBAFFB083C38}" presName="gear3" presStyleLbl="node1" presStyleIdx="2" presStyleCnt="3"/>
      <dgm:spPr/>
    </dgm:pt>
    <dgm:pt modelId="{13F3BBF9-80E9-4C8A-80A1-2F23E1422B47}" type="pres">
      <dgm:prSet presAssocID="{5553A988-9467-46ED-8884-FBAFFB083C3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3A8CD8-FF32-45E7-AEC8-7FAEEE81AB24}" type="pres">
      <dgm:prSet presAssocID="{5553A988-9467-46ED-8884-FBAFFB083C38}" presName="gear3srcNode" presStyleLbl="node1" presStyleIdx="2" presStyleCnt="3"/>
      <dgm:spPr/>
    </dgm:pt>
    <dgm:pt modelId="{405486A0-A604-4DDA-9304-A07AEF47A57C}" type="pres">
      <dgm:prSet presAssocID="{5553A988-9467-46ED-8884-FBAFFB083C38}" presName="gear3dstNode" presStyleLbl="node1" presStyleIdx="2" presStyleCnt="3"/>
      <dgm:spPr/>
    </dgm:pt>
    <dgm:pt modelId="{0D03250E-D4AF-4209-B8F7-E13203B2EDF4}" type="pres">
      <dgm:prSet presAssocID="{59743C27-B12E-4702-AD53-2C332F64184E}" presName="connector1" presStyleLbl="sibTrans2D1" presStyleIdx="0" presStyleCnt="3" custScaleX="85366" custScaleY="98677"/>
      <dgm:spPr/>
    </dgm:pt>
    <dgm:pt modelId="{7921649B-8C97-4D95-8BD1-50D9CD7F3D79}" type="pres">
      <dgm:prSet presAssocID="{D40EF246-81A1-4AF3-97D3-02489C9EB465}" presName="connector2" presStyleLbl="sibTrans2D1" presStyleIdx="1" presStyleCnt="3"/>
      <dgm:spPr/>
    </dgm:pt>
    <dgm:pt modelId="{5EE1B793-DBD5-499E-8546-14879A61D061}" type="pres">
      <dgm:prSet presAssocID="{8474BC19-0019-4A4C-A1C3-985923C9FEC9}" presName="connector3" presStyleLbl="sibTrans2D1" presStyleIdx="2" presStyleCnt="3"/>
      <dgm:spPr/>
    </dgm:pt>
  </dgm:ptLst>
  <dgm:cxnLst>
    <dgm:cxn modelId="{93330D00-1426-43DA-BA96-A109A578EE5D}" type="presOf" srcId="{5553A988-9467-46ED-8884-FBAFFB083C38}" destId="{A23A8CD8-FF32-45E7-AEC8-7FAEEE81AB24}" srcOrd="2" destOrd="0" presId="urn:microsoft.com/office/officeart/2005/8/layout/gear1"/>
    <dgm:cxn modelId="{69EFC300-B97B-4470-9923-FB5126CA20E7}" type="presOf" srcId="{5553A988-9467-46ED-8884-FBAFFB083C38}" destId="{50C6C3E7-E24B-4C86-9D47-679B55898F05}" srcOrd="0" destOrd="0" presId="urn:microsoft.com/office/officeart/2005/8/layout/gear1"/>
    <dgm:cxn modelId="{D2016008-13E7-4247-8AEB-BF5CDBEA4F45}" type="presOf" srcId="{AD35A91E-B50D-406A-AE4C-3B70D1C6E325}" destId="{16342520-8749-4D57-9342-0759C28CA8AA}" srcOrd="0" destOrd="0" presId="urn:microsoft.com/office/officeart/2005/8/layout/gear1"/>
    <dgm:cxn modelId="{D6835E11-EE4A-4EF1-8C17-DAC821B94CF0}" srcId="{E47605F6-B0CB-407C-AA75-2BFD9A16DDB9}" destId="{4E423BA1-7F55-441B-A043-BE840165A3BD}" srcOrd="1" destOrd="0" parTransId="{45805B83-508B-4F83-9B45-071039F59D06}" sibTransId="{D40EF246-81A1-4AF3-97D3-02489C9EB465}"/>
    <dgm:cxn modelId="{501E1713-C06B-47DF-BE1A-668A6B639E79}" type="presOf" srcId="{4E423BA1-7F55-441B-A043-BE840165A3BD}" destId="{961BEC8B-8337-4B48-86F2-D695E950B31F}" srcOrd="1" destOrd="0" presId="urn:microsoft.com/office/officeart/2005/8/layout/gear1"/>
    <dgm:cxn modelId="{5986451D-5102-42C3-A053-38F7B06E62B9}" type="presOf" srcId="{8474BC19-0019-4A4C-A1C3-985923C9FEC9}" destId="{5EE1B793-DBD5-499E-8546-14879A61D061}" srcOrd="0" destOrd="0" presId="urn:microsoft.com/office/officeart/2005/8/layout/gear1"/>
    <dgm:cxn modelId="{9215732B-CC24-4A8C-974A-66BA983ED614}" type="presOf" srcId="{4E423BA1-7F55-441B-A043-BE840165A3BD}" destId="{BEF1C783-1FD3-4B92-A1E1-FCEDA3B89B90}" srcOrd="0" destOrd="0" presId="urn:microsoft.com/office/officeart/2005/8/layout/gear1"/>
    <dgm:cxn modelId="{F15A7435-7284-4C06-9364-D7AF18CEEBF2}" type="presOf" srcId="{5553A988-9467-46ED-8884-FBAFFB083C38}" destId="{13F3BBF9-80E9-4C8A-80A1-2F23E1422B47}" srcOrd="1" destOrd="0" presId="urn:microsoft.com/office/officeart/2005/8/layout/gear1"/>
    <dgm:cxn modelId="{382F9049-5327-4A3F-B77E-03FB30BC6102}" type="presOf" srcId="{AD35A91E-B50D-406A-AE4C-3B70D1C6E325}" destId="{93839818-B746-4D1F-8366-4F30C99097A4}" srcOrd="1" destOrd="0" presId="urn:microsoft.com/office/officeart/2005/8/layout/gear1"/>
    <dgm:cxn modelId="{A50CB951-265F-43FD-BD4D-AE1B64C23BF1}" srcId="{E47605F6-B0CB-407C-AA75-2BFD9A16DDB9}" destId="{5553A988-9467-46ED-8884-FBAFFB083C38}" srcOrd="2" destOrd="0" parTransId="{D462D8FC-90A2-4189-AC27-091DB3D238D0}" sibTransId="{8474BC19-0019-4A4C-A1C3-985923C9FEC9}"/>
    <dgm:cxn modelId="{05EF6F72-9665-4C41-A293-83306EAE0EBF}" type="presOf" srcId="{59743C27-B12E-4702-AD53-2C332F64184E}" destId="{0D03250E-D4AF-4209-B8F7-E13203B2EDF4}" srcOrd="0" destOrd="0" presId="urn:microsoft.com/office/officeart/2005/8/layout/gear1"/>
    <dgm:cxn modelId="{F201EF79-B3D9-4F65-AC38-0337C001FBA2}" type="presOf" srcId="{4E423BA1-7F55-441B-A043-BE840165A3BD}" destId="{1B5EE823-BF0A-4A40-8736-D6918305B163}" srcOrd="2" destOrd="0" presId="urn:microsoft.com/office/officeart/2005/8/layout/gear1"/>
    <dgm:cxn modelId="{FE2EAB92-63DE-4125-B376-97F2123A67ED}" type="presOf" srcId="{AD35A91E-B50D-406A-AE4C-3B70D1C6E325}" destId="{5B49862E-6943-48A9-8306-41551820783A}" srcOrd="2" destOrd="0" presId="urn:microsoft.com/office/officeart/2005/8/layout/gear1"/>
    <dgm:cxn modelId="{E25031AC-83A2-4384-BE8C-4640669467C3}" srcId="{E47605F6-B0CB-407C-AA75-2BFD9A16DDB9}" destId="{AD35A91E-B50D-406A-AE4C-3B70D1C6E325}" srcOrd="0" destOrd="0" parTransId="{7C6D204D-D679-4181-94CF-5EB072A15D40}" sibTransId="{59743C27-B12E-4702-AD53-2C332F64184E}"/>
    <dgm:cxn modelId="{488139AC-2941-462C-BA0D-258171FC1EB1}" type="presOf" srcId="{D40EF246-81A1-4AF3-97D3-02489C9EB465}" destId="{7921649B-8C97-4D95-8BD1-50D9CD7F3D79}" srcOrd="0" destOrd="0" presId="urn:microsoft.com/office/officeart/2005/8/layout/gear1"/>
    <dgm:cxn modelId="{0D6ACCBC-3AA9-4109-BBF6-DA9A15AC3DB5}" type="presOf" srcId="{E47605F6-B0CB-407C-AA75-2BFD9A16DDB9}" destId="{2F81F40B-7BB2-4EAA-B24D-AAC963E0A4AD}" srcOrd="0" destOrd="0" presId="urn:microsoft.com/office/officeart/2005/8/layout/gear1"/>
    <dgm:cxn modelId="{6143B6D5-DE87-4DDC-BA29-E3323EF2ED1E}" type="presOf" srcId="{5553A988-9467-46ED-8884-FBAFFB083C38}" destId="{405486A0-A604-4DDA-9304-A07AEF47A57C}" srcOrd="3" destOrd="0" presId="urn:microsoft.com/office/officeart/2005/8/layout/gear1"/>
    <dgm:cxn modelId="{C95AF9FE-8CFB-4844-A714-9CE4EC50BDE0}" srcId="{E47605F6-B0CB-407C-AA75-2BFD9A16DDB9}" destId="{B2407BB9-25D5-416C-BF71-ACB7E2F0D249}" srcOrd="3" destOrd="0" parTransId="{394D9F87-5F5D-4927-8C85-2ADEE4B73F3A}" sibTransId="{23C77F96-D667-438B-AD12-F437420AD113}"/>
    <dgm:cxn modelId="{DDD62191-325C-4D6C-8428-FB35B7250D3E}" type="presParOf" srcId="{2F81F40B-7BB2-4EAA-B24D-AAC963E0A4AD}" destId="{16342520-8749-4D57-9342-0759C28CA8AA}" srcOrd="0" destOrd="0" presId="urn:microsoft.com/office/officeart/2005/8/layout/gear1"/>
    <dgm:cxn modelId="{C7FC410A-2558-411D-AF6C-860068CD3F67}" type="presParOf" srcId="{2F81F40B-7BB2-4EAA-B24D-AAC963E0A4AD}" destId="{93839818-B746-4D1F-8366-4F30C99097A4}" srcOrd="1" destOrd="0" presId="urn:microsoft.com/office/officeart/2005/8/layout/gear1"/>
    <dgm:cxn modelId="{0C08D79B-1903-44F3-B8BC-B89085E589B9}" type="presParOf" srcId="{2F81F40B-7BB2-4EAA-B24D-AAC963E0A4AD}" destId="{5B49862E-6943-48A9-8306-41551820783A}" srcOrd="2" destOrd="0" presId="urn:microsoft.com/office/officeart/2005/8/layout/gear1"/>
    <dgm:cxn modelId="{4BC47A9F-D198-41DF-A854-DFDC7FAD6BDD}" type="presParOf" srcId="{2F81F40B-7BB2-4EAA-B24D-AAC963E0A4AD}" destId="{BEF1C783-1FD3-4B92-A1E1-FCEDA3B89B90}" srcOrd="3" destOrd="0" presId="urn:microsoft.com/office/officeart/2005/8/layout/gear1"/>
    <dgm:cxn modelId="{DAAF193E-0033-4723-A3BA-0A0D614A1624}" type="presParOf" srcId="{2F81F40B-7BB2-4EAA-B24D-AAC963E0A4AD}" destId="{961BEC8B-8337-4B48-86F2-D695E950B31F}" srcOrd="4" destOrd="0" presId="urn:microsoft.com/office/officeart/2005/8/layout/gear1"/>
    <dgm:cxn modelId="{6AB74A64-CC70-40BF-8831-F1C34A0629C8}" type="presParOf" srcId="{2F81F40B-7BB2-4EAA-B24D-AAC963E0A4AD}" destId="{1B5EE823-BF0A-4A40-8736-D6918305B163}" srcOrd="5" destOrd="0" presId="urn:microsoft.com/office/officeart/2005/8/layout/gear1"/>
    <dgm:cxn modelId="{564F84A5-F526-4A54-BB06-F362433AACBF}" type="presParOf" srcId="{2F81F40B-7BB2-4EAA-B24D-AAC963E0A4AD}" destId="{50C6C3E7-E24B-4C86-9D47-679B55898F05}" srcOrd="6" destOrd="0" presId="urn:microsoft.com/office/officeart/2005/8/layout/gear1"/>
    <dgm:cxn modelId="{F6295900-1D52-4458-9CA8-7389827CA321}" type="presParOf" srcId="{2F81F40B-7BB2-4EAA-B24D-AAC963E0A4AD}" destId="{13F3BBF9-80E9-4C8A-80A1-2F23E1422B47}" srcOrd="7" destOrd="0" presId="urn:microsoft.com/office/officeart/2005/8/layout/gear1"/>
    <dgm:cxn modelId="{DFEBFA17-3DA7-47F8-B691-5444C226CFF7}" type="presParOf" srcId="{2F81F40B-7BB2-4EAA-B24D-AAC963E0A4AD}" destId="{A23A8CD8-FF32-45E7-AEC8-7FAEEE81AB24}" srcOrd="8" destOrd="0" presId="urn:microsoft.com/office/officeart/2005/8/layout/gear1"/>
    <dgm:cxn modelId="{A4DF42E8-7C44-45D8-B236-D1BAA420CCD9}" type="presParOf" srcId="{2F81F40B-7BB2-4EAA-B24D-AAC963E0A4AD}" destId="{405486A0-A604-4DDA-9304-A07AEF47A57C}" srcOrd="9" destOrd="0" presId="urn:microsoft.com/office/officeart/2005/8/layout/gear1"/>
    <dgm:cxn modelId="{62544B3C-46E0-4000-8CC1-B164DEA15C1D}" type="presParOf" srcId="{2F81F40B-7BB2-4EAA-B24D-AAC963E0A4AD}" destId="{0D03250E-D4AF-4209-B8F7-E13203B2EDF4}" srcOrd="10" destOrd="0" presId="urn:microsoft.com/office/officeart/2005/8/layout/gear1"/>
    <dgm:cxn modelId="{A4677DF2-8670-4583-B6FA-8356C0A07B59}" type="presParOf" srcId="{2F81F40B-7BB2-4EAA-B24D-AAC963E0A4AD}" destId="{7921649B-8C97-4D95-8BD1-50D9CD7F3D79}" srcOrd="11" destOrd="0" presId="urn:microsoft.com/office/officeart/2005/8/layout/gear1"/>
    <dgm:cxn modelId="{1E3FF71B-7909-447E-9484-B8C69D71BCBE}" type="presParOf" srcId="{2F81F40B-7BB2-4EAA-B24D-AAC963E0A4AD}" destId="{5EE1B793-DBD5-499E-8546-14879A61D06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21435-BCBA-4881-A6E9-F5F45A761A4B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AE20C276-956C-457E-B231-6A174C820CD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развития у детей представлений о мире профессий, включая организацию пространства и мероприятий совместно с социальными партнерами</a:t>
          </a:r>
          <a:r>
            <a:rPr lang="ru-RU" dirty="0"/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8B088-4E19-4A69-9CFB-E8EDE27A12D0}" type="parTrans" cxnId="{9062B8E7-EAE6-405A-8124-99DD7B0C3DCE}">
      <dgm:prSet/>
      <dgm:spPr/>
      <dgm:t>
        <a:bodyPr/>
        <a:lstStyle/>
        <a:p>
          <a:endParaRPr lang="ru-RU"/>
        </a:p>
      </dgm:t>
    </dgm:pt>
    <dgm:pt modelId="{3987F3AD-711F-428D-BF3B-83983A540118}" type="sibTrans" cxnId="{9062B8E7-EAE6-405A-8124-99DD7B0C3DCE}">
      <dgm:prSet/>
      <dgm:spPr/>
      <dgm:t>
        <a:bodyPr/>
        <a:lstStyle/>
        <a:p>
          <a:endParaRPr lang="ru-RU"/>
        </a:p>
      </dgm:t>
    </dgm:pt>
    <dgm:pt modelId="{51CAD38C-7B09-43DD-8162-9D5B9DD87E9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детей в разнообразные виды деятельности, направленные на выявление и развитие их способностей, интересов и увлечений, расширяя познания о мире профессий и формируя положительное отношение к труду.</a:t>
          </a:r>
        </a:p>
      </dgm:t>
    </dgm:pt>
    <dgm:pt modelId="{BADB5E0A-7230-4B86-B912-6E047174BB5F}" type="parTrans" cxnId="{26A580F4-AF70-465A-ACB5-99679201953F}">
      <dgm:prSet/>
      <dgm:spPr/>
      <dgm:t>
        <a:bodyPr/>
        <a:lstStyle/>
        <a:p>
          <a:endParaRPr lang="ru-RU"/>
        </a:p>
      </dgm:t>
    </dgm:pt>
    <dgm:pt modelId="{533AA41A-3F85-4613-9A36-2E377F2DB267}" type="sibTrans" cxnId="{26A580F4-AF70-465A-ACB5-99679201953F}">
      <dgm:prSet/>
      <dgm:spPr/>
      <dgm:t>
        <a:bodyPr/>
        <a:lstStyle/>
        <a:p>
          <a:endParaRPr lang="ru-RU"/>
        </a:p>
      </dgm:t>
    </dgm:pt>
    <dgm:pt modelId="{FB868DBA-74FB-4217-8654-311C37A3C3BE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повышения компетентности педагогов ДОО в сфере организации работы по знакомству детей с миром профессий</a:t>
          </a:r>
        </a:p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2E4E5-4322-4F64-A7A8-482725590D6B}" type="parTrans" cxnId="{06F385AA-8BB2-4375-8D65-A0BA4D7A6548}">
      <dgm:prSet/>
      <dgm:spPr/>
      <dgm:t>
        <a:bodyPr/>
        <a:lstStyle/>
        <a:p>
          <a:endParaRPr lang="ru-RU"/>
        </a:p>
      </dgm:t>
    </dgm:pt>
    <dgm:pt modelId="{7D0C0ECC-3062-4989-B655-095190FD8C16}" type="sibTrans" cxnId="{06F385AA-8BB2-4375-8D65-A0BA4D7A6548}">
      <dgm:prSet/>
      <dgm:spPr/>
      <dgm:t>
        <a:bodyPr/>
        <a:lstStyle/>
        <a:p>
          <a:endParaRPr lang="ru-RU"/>
        </a:p>
      </dgm:t>
    </dgm:pt>
    <dgm:pt modelId="{846B6061-6357-404E-BBD4-423D59C247D3}" type="pres">
      <dgm:prSet presAssocID="{77F21435-BCBA-4881-A6E9-F5F45A761A4B}" presName="CompostProcess" presStyleCnt="0">
        <dgm:presLayoutVars>
          <dgm:dir/>
          <dgm:resizeHandles val="exact"/>
        </dgm:presLayoutVars>
      </dgm:prSet>
      <dgm:spPr/>
    </dgm:pt>
    <dgm:pt modelId="{1929CBFC-86CE-42EE-A916-71E3EDE0E4D9}" type="pres">
      <dgm:prSet presAssocID="{77F21435-BCBA-4881-A6E9-F5F45A761A4B}" presName="arrow" presStyleLbl="bgShp" presStyleIdx="0" presStyleCnt="1" custLinFactNeighborX="834"/>
      <dgm:spPr/>
    </dgm:pt>
    <dgm:pt modelId="{242D9EE9-B283-4B28-8C6B-6734EE2E8340}" type="pres">
      <dgm:prSet presAssocID="{77F21435-BCBA-4881-A6E9-F5F45A761A4B}" presName="linearProcess" presStyleCnt="0"/>
      <dgm:spPr/>
    </dgm:pt>
    <dgm:pt modelId="{20E2399E-1005-4541-8575-95B7935F043B}" type="pres">
      <dgm:prSet presAssocID="{AE20C276-956C-457E-B231-6A174C820CDE}" presName="textNode" presStyleLbl="node1" presStyleIdx="0" presStyleCnt="3">
        <dgm:presLayoutVars>
          <dgm:bulletEnabled val="1"/>
        </dgm:presLayoutVars>
      </dgm:prSet>
      <dgm:spPr/>
    </dgm:pt>
    <dgm:pt modelId="{4898DB8F-A4CC-493D-A991-CAA4AB9BAB12}" type="pres">
      <dgm:prSet presAssocID="{3987F3AD-711F-428D-BF3B-83983A540118}" presName="sibTrans" presStyleCnt="0"/>
      <dgm:spPr/>
    </dgm:pt>
    <dgm:pt modelId="{2227A419-8F8F-45D5-A30C-EE8BFDCE906A}" type="pres">
      <dgm:prSet presAssocID="{51CAD38C-7B09-43DD-8162-9D5B9DD87E98}" presName="textNode" presStyleLbl="node1" presStyleIdx="1" presStyleCnt="3">
        <dgm:presLayoutVars>
          <dgm:bulletEnabled val="1"/>
        </dgm:presLayoutVars>
      </dgm:prSet>
      <dgm:spPr/>
    </dgm:pt>
    <dgm:pt modelId="{05AC8A80-54A7-4ED5-9C8A-00CEA1F0240C}" type="pres">
      <dgm:prSet presAssocID="{533AA41A-3F85-4613-9A36-2E377F2DB267}" presName="sibTrans" presStyleCnt="0"/>
      <dgm:spPr/>
    </dgm:pt>
    <dgm:pt modelId="{C25B5749-CE19-4A7B-9FD5-B49D9CA0BBA1}" type="pres">
      <dgm:prSet presAssocID="{FB868DBA-74FB-4217-8654-311C37A3C3B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E6D891F-57A8-4B8E-A463-586BEEC0025B}" type="presOf" srcId="{AE20C276-956C-457E-B231-6A174C820CDE}" destId="{20E2399E-1005-4541-8575-95B7935F043B}" srcOrd="0" destOrd="0" presId="urn:microsoft.com/office/officeart/2005/8/layout/hProcess9"/>
    <dgm:cxn modelId="{F3D17537-DF96-45D3-82C2-EB13D6E00F98}" type="presOf" srcId="{51CAD38C-7B09-43DD-8162-9D5B9DD87E98}" destId="{2227A419-8F8F-45D5-A30C-EE8BFDCE906A}" srcOrd="0" destOrd="0" presId="urn:microsoft.com/office/officeart/2005/8/layout/hProcess9"/>
    <dgm:cxn modelId="{6AFE9EA9-F066-4BF6-BCE9-81590A89F35A}" type="presOf" srcId="{77F21435-BCBA-4881-A6E9-F5F45A761A4B}" destId="{846B6061-6357-404E-BBD4-423D59C247D3}" srcOrd="0" destOrd="0" presId="urn:microsoft.com/office/officeart/2005/8/layout/hProcess9"/>
    <dgm:cxn modelId="{06F385AA-8BB2-4375-8D65-A0BA4D7A6548}" srcId="{77F21435-BCBA-4881-A6E9-F5F45A761A4B}" destId="{FB868DBA-74FB-4217-8654-311C37A3C3BE}" srcOrd="2" destOrd="0" parTransId="{4B92E4E5-4322-4F64-A7A8-482725590D6B}" sibTransId="{7D0C0ECC-3062-4989-B655-095190FD8C16}"/>
    <dgm:cxn modelId="{FA2F39D0-DDD9-4E33-ACF1-5B44B21A3886}" type="presOf" srcId="{FB868DBA-74FB-4217-8654-311C37A3C3BE}" destId="{C25B5749-CE19-4A7B-9FD5-B49D9CA0BBA1}" srcOrd="0" destOrd="0" presId="urn:microsoft.com/office/officeart/2005/8/layout/hProcess9"/>
    <dgm:cxn modelId="{9062B8E7-EAE6-405A-8124-99DD7B0C3DCE}" srcId="{77F21435-BCBA-4881-A6E9-F5F45A761A4B}" destId="{AE20C276-956C-457E-B231-6A174C820CDE}" srcOrd="0" destOrd="0" parTransId="{DB58B088-4E19-4A69-9CFB-E8EDE27A12D0}" sibTransId="{3987F3AD-711F-428D-BF3B-83983A540118}"/>
    <dgm:cxn modelId="{26A580F4-AF70-465A-ACB5-99679201953F}" srcId="{77F21435-BCBA-4881-A6E9-F5F45A761A4B}" destId="{51CAD38C-7B09-43DD-8162-9D5B9DD87E98}" srcOrd="1" destOrd="0" parTransId="{BADB5E0A-7230-4B86-B912-6E047174BB5F}" sibTransId="{533AA41A-3F85-4613-9A36-2E377F2DB267}"/>
    <dgm:cxn modelId="{32C6A364-3972-424C-ACE2-A9D0E54A6981}" type="presParOf" srcId="{846B6061-6357-404E-BBD4-423D59C247D3}" destId="{1929CBFC-86CE-42EE-A916-71E3EDE0E4D9}" srcOrd="0" destOrd="0" presId="urn:microsoft.com/office/officeart/2005/8/layout/hProcess9"/>
    <dgm:cxn modelId="{2164CDDE-9221-4BA2-B313-0EECF033DC48}" type="presParOf" srcId="{846B6061-6357-404E-BBD4-423D59C247D3}" destId="{242D9EE9-B283-4B28-8C6B-6734EE2E8340}" srcOrd="1" destOrd="0" presId="urn:microsoft.com/office/officeart/2005/8/layout/hProcess9"/>
    <dgm:cxn modelId="{698B29A8-E1B7-4035-854B-FCEA5D485435}" type="presParOf" srcId="{242D9EE9-B283-4B28-8C6B-6734EE2E8340}" destId="{20E2399E-1005-4541-8575-95B7935F043B}" srcOrd="0" destOrd="0" presId="urn:microsoft.com/office/officeart/2005/8/layout/hProcess9"/>
    <dgm:cxn modelId="{A3B7012C-0B03-4C65-AB5C-D25AAD4FB015}" type="presParOf" srcId="{242D9EE9-B283-4B28-8C6B-6734EE2E8340}" destId="{4898DB8F-A4CC-493D-A991-CAA4AB9BAB12}" srcOrd="1" destOrd="0" presId="urn:microsoft.com/office/officeart/2005/8/layout/hProcess9"/>
    <dgm:cxn modelId="{594CACD5-5A65-47EC-8788-44EDE7903B10}" type="presParOf" srcId="{242D9EE9-B283-4B28-8C6B-6734EE2E8340}" destId="{2227A419-8F8F-45D5-A30C-EE8BFDCE906A}" srcOrd="2" destOrd="0" presId="urn:microsoft.com/office/officeart/2005/8/layout/hProcess9"/>
    <dgm:cxn modelId="{49F03E65-52C0-43A9-B395-0C63579ABE8E}" type="presParOf" srcId="{242D9EE9-B283-4B28-8C6B-6734EE2E8340}" destId="{05AC8A80-54A7-4ED5-9C8A-00CEA1F0240C}" srcOrd="3" destOrd="0" presId="urn:microsoft.com/office/officeart/2005/8/layout/hProcess9"/>
    <dgm:cxn modelId="{0CF74D66-C76A-4A13-8DD5-2E2E4004B0B7}" type="presParOf" srcId="{242D9EE9-B283-4B28-8C6B-6734EE2E8340}" destId="{C25B5749-CE19-4A7B-9FD5-B49D9CA0BBA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E75826-1849-4D76-A4F6-0A14650FCE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3D67242-378D-487D-ACCE-5BC7F5B6F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единого маршрута изучения профессий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детей дошкольного возраста, </a:t>
          </a:r>
        </a:p>
      </dgm:t>
    </dgm:pt>
    <dgm:pt modelId="{ABFF63C4-8A1C-4D66-AD3C-2996A1676DBE}" type="parTrans" cxnId="{FFE3D979-F5A8-4BA7-B870-601F3478BC34}">
      <dgm:prSet/>
      <dgm:spPr/>
      <dgm:t>
        <a:bodyPr/>
        <a:lstStyle/>
        <a:p>
          <a:endParaRPr lang="ru-RU"/>
        </a:p>
      </dgm:t>
    </dgm:pt>
    <dgm:pt modelId="{3CB1150C-4223-424D-AE0E-B5B16BFCDF78}" type="sibTrans" cxnId="{FFE3D979-F5A8-4BA7-B870-601F3478BC34}">
      <dgm:prSet/>
      <dgm:spPr/>
      <dgm:t>
        <a:bodyPr/>
        <a:lstStyle/>
        <a:p>
          <a:endParaRPr lang="ru-RU"/>
        </a:p>
      </dgm:t>
    </dgm:pt>
    <dgm:pt modelId="{3D72EE78-C84D-412F-8FAC-761D8E679B4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детей дошкольного возраста </a:t>
          </a:r>
        </a:p>
      </dgm:t>
    </dgm:pt>
    <dgm:pt modelId="{C2C112AB-9819-4545-BCC9-94DDA24BD1DE}" type="parTrans" cxnId="{57343EE2-109B-44F6-999C-783E152D318E}">
      <dgm:prSet/>
      <dgm:spPr/>
      <dgm:t>
        <a:bodyPr/>
        <a:lstStyle/>
        <a:p>
          <a:endParaRPr lang="ru-RU"/>
        </a:p>
      </dgm:t>
    </dgm:pt>
    <dgm:pt modelId="{91067697-3FA0-4398-8348-40114B9B818E}" type="sibTrans" cxnId="{57343EE2-109B-44F6-999C-783E152D318E}">
      <dgm:prSet/>
      <dgm:spPr/>
      <dgm:t>
        <a:bodyPr/>
        <a:lstStyle/>
        <a:p>
          <a:endParaRPr lang="ru-RU"/>
        </a:p>
      </dgm:t>
    </dgm:pt>
    <dgm:pt modelId="{D60DC098-A43D-4D55-A65A-9EBF6EF2916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банк методических разработок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работников в рамках «Детского атласа профессий» </a:t>
          </a:r>
        </a:p>
      </dgm:t>
    </dgm:pt>
    <dgm:pt modelId="{24B1466A-1568-44A0-AD5D-0EBD583E73EE}" type="parTrans" cxnId="{2E6CEFDB-7141-403F-B98C-B4274C74DFBB}">
      <dgm:prSet/>
      <dgm:spPr/>
      <dgm:t>
        <a:bodyPr/>
        <a:lstStyle/>
        <a:p>
          <a:endParaRPr lang="ru-RU"/>
        </a:p>
      </dgm:t>
    </dgm:pt>
    <dgm:pt modelId="{780F1B8B-B4F7-4FB3-8347-549B2EF4AE27}" type="sibTrans" cxnId="{2E6CEFDB-7141-403F-B98C-B4274C74DFBB}">
      <dgm:prSet/>
      <dgm:spPr/>
      <dgm:t>
        <a:bodyPr/>
        <a:lstStyle/>
        <a:p>
          <a:endParaRPr lang="ru-RU"/>
        </a:p>
      </dgm:t>
    </dgm:pt>
    <dgm:pt modelId="{EA61F2E1-EC0A-4B4C-923D-AF4D3799D3DB}" type="pres">
      <dgm:prSet presAssocID="{B7E75826-1849-4D76-A4F6-0A14650FCEC5}" presName="Name0" presStyleCnt="0">
        <dgm:presLayoutVars>
          <dgm:dir/>
          <dgm:resizeHandles val="exact"/>
        </dgm:presLayoutVars>
      </dgm:prSet>
      <dgm:spPr/>
    </dgm:pt>
    <dgm:pt modelId="{CBE74F9D-D796-4AB4-BF16-C1995E19D38B}" type="pres">
      <dgm:prSet presAssocID="{13D67242-378D-487D-ACCE-5BC7F5B6F3BB}" presName="node" presStyleLbl="node1" presStyleIdx="0" presStyleCnt="3">
        <dgm:presLayoutVars>
          <dgm:bulletEnabled val="1"/>
        </dgm:presLayoutVars>
      </dgm:prSet>
      <dgm:spPr/>
    </dgm:pt>
    <dgm:pt modelId="{4C4E5246-DB8B-4567-A312-4E3839F35F58}" type="pres">
      <dgm:prSet presAssocID="{3CB1150C-4223-424D-AE0E-B5B16BFCDF78}" presName="sibTrans" presStyleLbl="sibTrans2D1" presStyleIdx="0" presStyleCnt="2"/>
      <dgm:spPr/>
    </dgm:pt>
    <dgm:pt modelId="{19A03B74-E7C4-4F89-AA4F-1DF02351931B}" type="pres">
      <dgm:prSet presAssocID="{3CB1150C-4223-424D-AE0E-B5B16BFCDF78}" presName="connectorText" presStyleLbl="sibTrans2D1" presStyleIdx="0" presStyleCnt="2"/>
      <dgm:spPr/>
    </dgm:pt>
    <dgm:pt modelId="{5E6FF772-989B-41D0-B7AE-158EFE5540C2}" type="pres">
      <dgm:prSet presAssocID="{3D72EE78-C84D-412F-8FAC-761D8E679B48}" presName="node" presStyleLbl="node1" presStyleIdx="1" presStyleCnt="3">
        <dgm:presLayoutVars>
          <dgm:bulletEnabled val="1"/>
        </dgm:presLayoutVars>
      </dgm:prSet>
      <dgm:spPr/>
    </dgm:pt>
    <dgm:pt modelId="{E548028C-45CD-48AD-BEE0-C580EF4BE7C5}" type="pres">
      <dgm:prSet presAssocID="{91067697-3FA0-4398-8348-40114B9B818E}" presName="sibTrans" presStyleLbl="sibTrans2D1" presStyleIdx="1" presStyleCnt="2"/>
      <dgm:spPr/>
    </dgm:pt>
    <dgm:pt modelId="{3C9984BE-F106-4571-B15A-460778E20B1C}" type="pres">
      <dgm:prSet presAssocID="{91067697-3FA0-4398-8348-40114B9B818E}" presName="connectorText" presStyleLbl="sibTrans2D1" presStyleIdx="1" presStyleCnt="2"/>
      <dgm:spPr/>
    </dgm:pt>
    <dgm:pt modelId="{A23D5741-77D5-4021-84C7-8C9ECF5A17E6}" type="pres">
      <dgm:prSet presAssocID="{D60DC098-A43D-4D55-A65A-9EBF6EF2916A}" presName="node" presStyleLbl="node1" presStyleIdx="2" presStyleCnt="3" custLinFactNeighborX="-3263" custLinFactNeighborY="-725">
        <dgm:presLayoutVars>
          <dgm:bulletEnabled val="1"/>
        </dgm:presLayoutVars>
      </dgm:prSet>
      <dgm:spPr/>
    </dgm:pt>
  </dgm:ptLst>
  <dgm:cxnLst>
    <dgm:cxn modelId="{ECFAC80E-4ED9-487E-8A91-E35895E99484}" type="presOf" srcId="{3CB1150C-4223-424D-AE0E-B5B16BFCDF78}" destId="{19A03B74-E7C4-4F89-AA4F-1DF02351931B}" srcOrd="1" destOrd="0" presId="urn:microsoft.com/office/officeart/2005/8/layout/process1"/>
    <dgm:cxn modelId="{65470C2B-2B64-42C4-87EC-E23B7C63F6D3}" type="presOf" srcId="{3CB1150C-4223-424D-AE0E-B5B16BFCDF78}" destId="{4C4E5246-DB8B-4567-A312-4E3839F35F58}" srcOrd="0" destOrd="0" presId="urn:microsoft.com/office/officeart/2005/8/layout/process1"/>
    <dgm:cxn modelId="{5B801559-5427-46B9-8A54-259C9ED9BE99}" type="presOf" srcId="{D60DC098-A43D-4D55-A65A-9EBF6EF2916A}" destId="{A23D5741-77D5-4021-84C7-8C9ECF5A17E6}" srcOrd="0" destOrd="0" presId="urn:microsoft.com/office/officeart/2005/8/layout/process1"/>
    <dgm:cxn modelId="{FFE3D979-F5A8-4BA7-B870-601F3478BC34}" srcId="{B7E75826-1849-4D76-A4F6-0A14650FCEC5}" destId="{13D67242-378D-487D-ACCE-5BC7F5B6F3BB}" srcOrd="0" destOrd="0" parTransId="{ABFF63C4-8A1C-4D66-AD3C-2996A1676DBE}" sibTransId="{3CB1150C-4223-424D-AE0E-B5B16BFCDF78}"/>
    <dgm:cxn modelId="{1D846687-388E-4C92-AB1E-2F392A0B2C12}" type="presOf" srcId="{13D67242-378D-487D-ACCE-5BC7F5B6F3BB}" destId="{CBE74F9D-D796-4AB4-BF16-C1995E19D38B}" srcOrd="0" destOrd="0" presId="urn:microsoft.com/office/officeart/2005/8/layout/process1"/>
    <dgm:cxn modelId="{98DBC7A2-C666-4BF0-8302-98BFB7463ADF}" type="presOf" srcId="{91067697-3FA0-4398-8348-40114B9B818E}" destId="{3C9984BE-F106-4571-B15A-460778E20B1C}" srcOrd="1" destOrd="0" presId="urn:microsoft.com/office/officeart/2005/8/layout/process1"/>
    <dgm:cxn modelId="{25220CB4-1DC7-4F97-B7D0-CB2D4D73D9AB}" type="presOf" srcId="{3D72EE78-C84D-412F-8FAC-761D8E679B48}" destId="{5E6FF772-989B-41D0-B7AE-158EFE5540C2}" srcOrd="0" destOrd="0" presId="urn:microsoft.com/office/officeart/2005/8/layout/process1"/>
    <dgm:cxn modelId="{7C3328C0-21D6-4C58-8E0C-B530ED5501D9}" type="presOf" srcId="{B7E75826-1849-4D76-A4F6-0A14650FCEC5}" destId="{EA61F2E1-EC0A-4B4C-923D-AF4D3799D3DB}" srcOrd="0" destOrd="0" presId="urn:microsoft.com/office/officeart/2005/8/layout/process1"/>
    <dgm:cxn modelId="{2E6CEFDB-7141-403F-B98C-B4274C74DFBB}" srcId="{B7E75826-1849-4D76-A4F6-0A14650FCEC5}" destId="{D60DC098-A43D-4D55-A65A-9EBF6EF2916A}" srcOrd="2" destOrd="0" parTransId="{24B1466A-1568-44A0-AD5D-0EBD583E73EE}" sibTransId="{780F1B8B-B4F7-4FB3-8347-549B2EF4AE27}"/>
    <dgm:cxn modelId="{7C2D30DD-B0AF-4ACB-A856-1104D4EBC553}" type="presOf" srcId="{91067697-3FA0-4398-8348-40114B9B818E}" destId="{E548028C-45CD-48AD-BEE0-C580EF4BE7C5}" srcOrd="0" destOrd="0" presId="urn:microsoft.com/office/officeart/2005/8/layout/process1"/>
    <dgm:cxn modelId="{57343EE2-109B-44F6-999C-783E152D318E}" srcId="{B7E75826-1849-4D76-A4F6-0A14650FCEC5}" destId="{3D72EE78-C84D-412F-8FAC-761D8E679B48}" srcOrd="1" destOrd="0" parTransId="{C2C112AB-9819-4545-BCC9-94DDA24BD1DE}" sibTransId="{91067697-3FA0-4398-8348-40114B9B818E}"/>
    <dgm:cxn modelId="{5A14AF5F-4EEC-4088-A1B5-889248721F6E}" type="presParOf" srcId="{EA61F2E1-EC0A-4B4C-923D-AF4D3799D3DB}" destId="{CBE74F9D-D796-4AB4-BF16-C1995E19D38B}" srcOrd="0" destOrd="0" presId="urn:microsoft.com/office/officeart/2005/8/layout/process1"/>
    <dgm:cxn modelId="{D3FC2312-3FC5-45AE-B651-542AC826D33E}" type="presParOf" srcId="{EA61F2E1-EC0A-4B4C-923D-AF4D3799D3DB}" destId="{4C4E5246-DB8B-4567-A312-4E3839F35F58}" srcOrd="1" destOrd="0" presId="urn:microsoft.com/office/officeart/2005/8/layout/process1"/>
    <dgm:cxn modelId="{0A21B52E-0A28-489D-A25B-56D4EE8B757F}" type="presParOf" srcId="{4C4E5246-DB8B-4567-A312-4E3839F35F58}" destId="{19A03B74-E7C4-4F89-AA4F-1DF02351931B}" srcOrd="0" destOrd="0" presId="urn:microsoft.com/office/officeart/2005/8/layout/process1"/>
    <dgm:cxn modelId="{933C32BE-91FB-4559-B75A-A4AAB5D54C5B}" type="presParOf" srcId="{EA61F2E1-EC0A-4B4C-923D-AF4D3799D3DB}" destId="{5E6FF772-989B-41D0-B7AE-158EFE5540C2}" srcOrd="2" destOrd="0" presId="urn:microsoft.com/office/officeart/2005/8/layout/process1"/>
    <dgm:cxn modelId="{CFA89E45-4ABB-4D7F-8F93-A0878248F9C0}" type="presParOf" srcId="{EA61F2E1-EC0A-4B4C-923D-AF4D3799D3DB}" destId="{E548028C-45CD-48AD-BEE0-C580EF4BE7C5}" srcOrd="3" destOrd="0" presId="urn:microsoft.com/office/officeart/2005/8/layout/process1"/>
    <dgm:cxn modelId="{C8DD9343-9EAB-4CD3-AE80-8A8C3A724D0C}" type="presParOf" srcId="{E548028C-45CD-48AD-BEE0-C580EF4BE7C5}" destId="{3C9984BE-F106-4571-B15A-460778E20B1C}" srcOrd="0" destOrd="0" presId="urn:microsoft.com/office/officeart/2005/8/layout/process1"/>
    <dgm:cxn modelId="{062D0D69-4154-4007-9233-70E3E55F222A}" type="presParOf" srcId="{EA61F2E1-EC0A-4B4C-923D-AF4D3799D3DB}" destId="{A23D5741-77D5-4021-84C7-8C9ECF5A17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75826-1849-4D76-A4F6-0A14650FCE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3D67242-378D-487D-ACCE-5BC7F5B6F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педагогических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событий 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(семинары, мастер-классы,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тд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ABFF63C4-8A1C-4D66-AD3C-2996A1676DBE}" type="parTrans" cxnId="{FFE3D979-F5A8-4BA7-B870-601F3478BC34}">
      <dgm:prSet/>
      <dgm:spPr/>
      <dgm:t>
        <a:bodyPr/>
        <a:lstStyle/>
        <a:p>
          <a:endParaRPr lang="ru-RU"/>
        </a:p>
      </dgm:t>
    </dgm:pt>
    <dgm:pt modelId="{3CB1150C-4223-424D-AE0E-B5B16BFCDF78}" type="sibTrans" cxnId="{FFE3D979-F5A8-4BA7-B870-601F3478BC34}">
      <dgm:prSet/>
      <dgm:spPr/>
      <dgm:t>
        <a:bodyPr/>
        <a:lstStyle/>
        <a:p>
          <a:endParaRPr lang="ru-RU"/>
        </a:p>
      </dgm:t>
    </dgm:pt>
    <dgm:pt modelId="{3D72EE78-C84D-412F-8FAC-761D8E679B48}">
      <dgm:prSet phldrT="[Текст]" custT="1"/>
      <dgm:spPr/>
      <dgm:t>
        <a:bodyPr/>
        <a:lstStyle/>
        <a:p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видеороликов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«Мир профессий глазами ребенка»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2C112AB-9819-4545-BCC9-94DDA24BD1DE}" type="parTrans" cxnId="{57343EE2-109B-44F6-999C-783E152D318E}">
      <dgm:prSet/>
      <dgm:spPr/>
      <dgm:t>
        <a:bodyPr/>
        <a:lstStyle/>
        <a:p>
          <a:endParaRPr lang="ru-RU"/>
        </a:p>
      </dgm:t>
    </dgm:pt>
    <dgm:pt modelId="{91067697-3FA0-4398-8348-40114B9B818E}" type="sibTrans" cxnId="{57343EE2-109B-44F6-999C-783E152D318E}">
      <dgm:prSet/>
      <dgm:spPr/>
      <dgm:t>
        <a:bodyPr/>
        <a:lstStyle/>
        <a:p>
          <a:endParaRPr lang="ru-RU"/>
        </a:p>
      </dgm:t>
    </dgm:pt>
    <dgm:pt modelId="{D60DC098-A43D-4D55-A65A-9EBF6EF2916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проведения фестиваля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 привлечением социальных партнеров</a:t>
          </a:r>
        </a:p>
      </dgm:t>
    </dgm:pt>
    <dgm:pt modelId="{24B1466A-1568-44A0-AD5D-0EBD583E73EE}" type="parTrans" cxnId="{2E6CEFDB-7141-403F-B98C-B4274C74DFBB}">
      <dgm:prSet/>
      <dgm:spPr/>
      <dgm:t>
        <a:bodyPr/>
        <a:lstStyle/>
        <a:p>
          <a:endParaRPr lang="ru-RU"/>
        </a:p>
      </dgm:t>
    </dgm:pt>
    <dgm:pt modelId="{780F1B8B-B4F7-4FB3-8347-549B2EF4AE27}" type="sibTrans" cxnId="{2E6CEFDB-7141-403F-B98C-B4274C74DFBB}">
      <dgm:prSet/>
      <dgm:spPr/>
      <dgm:t>
        <a:bodyPr/>
        <a:lstStyle/>
        <a:p>
          <a:endParaRPr lang="ru-RU"/>
        </a:p>
      </dgm:t>
    </dgm:pt>
    <dgm:pt modelId="{EA61F2E1-EC0A-4B4C-923D-AF4D3799D3DB}" type="pres">
      <dgm:prSet presAssocID="{B7E75826-1849-4D76-A4F6-0A14650FCEC5}" presName="Name0" presStyleCnt="0">
        <dgm:presLayoutVars>
          <dgm:dir/>
          <dgm:resizeHandles val="exact"/>
        </dgm:presLayoutVars>
      </dgm:prSet>
      <dgm:spPr/>
    </dgm:pt>
    <dgm:pt modelId="{CBE74F9D-D796-4AB4-BF16-C1995E19D38B}" type="pres">
      <dgm:prSet presAssocID="{13D67242-378D-487D-ACCE-5BC7F5B6F3BB}" presName="node" presStyleLbl="node1" presStyleIdx="0" presStyleCnt="3" custScaleY="115290" custLinFactNeighborX="-1302">
        <dgm:presLayoutVars>
          <dgm:bulletEnabled val="1"/>
        </dgm:presLayoutVars>
      </dgm:prSet>
      <dgm:spPr/>
    </dgm:pt>
    <dgm:pt modelId="{4C4E5246-DB8B-4567-A312-4E3839F35F58}" type="pres">
      <dgm:prSet presAssocID="{3CB1150C-4223-424D-AE0E-B5B16BFCDF78}" presName="sibTrans" presStyleLbl="sibTrans2D1" presStyleIdx="0" presStyleCnt="2"/>
      <dgm:spPr/>
    </dgm:pt>
    <dgm:pt modelId="{19A03B74-E7C4-4F89-AA4F-1DF02351931B}" type="pres">
      <dgm:prSet presAssocID="{3CB1150C-4223-424D-AE0E-B5B16BFCDF78}" presName="connectorText" presStyleLbl="sibTrans2D1" presStyleIdx="0" presStyleCnt="2"/>
      <dgm:spPr/>
    </dgm:pt>
    <dgm:pt modelId="{5E6FF772-989B-41D0-B7AE-158EFE5540C2}" type="pres">
      <dgm:prSet presAssocID="{3D72EE78-C84D-412F-8FAC-761D8E679B48}" presName="node" presStyleLbl="node1" presStyleIdx="1" presStyleCnt="3" custScaleY="118449">
        <dgm:presLayoutVars>
          <dgm:bulletEnabled val="1"/>
        </dgm:presLayoutVars>
      </dgm:prSet>
      <dgm:spPr/>
    </dgm:pt>
    <dgm:pt modelId="{E548028C-45CD-48AD-BEE0-C580EF4BE7C5}" type="pres">
      <dgm:prSet presAssocID="{91067697-3FA0-4398-8348-40114B9B818E}" presName="sibTrans" presStyleLbl="sibTrans2D1" presStyleIdx="1" presStyleCnt="2"/>
      <dgm:spPr/>
    </dgm:pt>
    <dgm:pt modelId="{3C9984BE-F106-4571-B15A-460778E20B1C}" type="pres">
      <dgm:prSet presAssocID="{91067697-3FA0-4398-8348-40114B9B818E}" presName="connectorText" presStyleLbl="sibTrans2D1" presStyleIdx="1" presStyleCnt="2"/>
      <dgm:spPr/>
    </dgm:pt>
    <dgm:pt modelId="{A23D5741-77D5-4021-84C7-8C9ECF5A17E6}" type="pres">
      <dgm:prSet presAssocID="{D60DC098-A43D-4D55-A65A-9EBF6EF2916A}" presName="node" presStyleLbl="node1" presStyleIdx="2" presStyleCnt="3" custScaleY="125164" custLinFactNeighborX="-3263" custLinFactNeighborY="-725">
        <dgm:presLayoutVars>
          <dgm:bulletEnabled val="1"/>
        </dgm:presLayoutVars>
      </dgm:prSet>
      <dgm:spPr/>
    </dgm:pt>
  </dgm:ptLst>
  <dgm:cxnLst>
    <dgm:cxn modelId="{ECFAC80E-4ED9-487E-8A91-E35895E99484}" type="presOf" srcId="{3CB1150C-4223-424D-AE0E-B5B16BFCDF78}" destId="{19A03B74-E7C4-4F89-AA4F-1DF02351931B}" srcOrd="1" destOrd="0" presId="urn:microsoft.com/office/officeart/2005/8/layout/process1"/>
    <dgm:cxn modelId="{65470C2B-2B64-42C4-87EC-E23B7C63F6D3}" type="presOf" srcId="{3CB1150C-4223-424D-AE0E-B5B16BFCDF78}" destId="{4C4E5246-DB8B-4567-A312-4E3839F35F58}" srcOrd="0" destOrd="0" presId="urn:microsoft.com/office/officeart/2005/8/layout/process1"/>
    <dgm:cxn modelId="{5B801559-5427-46B9-8A54-259C9ED9BE99}" type="presOf" srcId="{D60DC098-A43D-4D55-A65A-9EBF6EF2916A}" destId="{A23D5741-77D5-4021-84C7-8C9ECF5A17E6}" srcOrd="0" destOrd="0" presId="urn:microsoft.com/office/officeart/2005/8/layout/process1"/>
    <dgm:cxn modelId="{FFE3D979-F5A8-4BA7-B870-601F3478BC34}" srcId="{B7E75826-1849-4D76-A4F6-0A14650FCEC5}" destId="{13D67242-378D-487D-ACCE-5BC7F5B6F3BB}" srcOrd="0" destOrd="0" parTransId="{ABFF63C4-8A1C-4D66-AD3C-2996A1676DBE}" sibTransId="{3CB1150C-4223-424D-AE0E-B5B16BFCDF78}"/>
    <dgm:cxn modelId="{1D846687-388E-4C92-AB1E-2F392A0B2C12}" type="presOf" srcId="{13D67242-378D-487D-ACCE-5BC7F5B6F3BB}" destId="{CBE74F9D-D796-4AB4-BF16-C1995E19D38B}" srcOrd="0" destOrd="0" presId="urn:microsoft.com/office/officeart/2005/8/layout/process1"/>
    <dgm:cxn modelId="{98DBC7A2-C666-4BF0-8302-98BFB7463ADF}" type="presOf" srcId="{91067697-3FA0-4398-8348-40114B9B818E}" destId="{3C9984BE-F106-4571-B15A-460778E20B1C}" srcOrd="1" destOrd="0" presId="urn:microsoft.com/office/officeart/2005/8/layout/process1"/>
    <dgm:cxn modelId="{25220CB4-1DC7-4F97-B7D0-CB2D4D73D9AB}" type="presOf" srcId="{3D72EE78-C84D-412F-8FAC-761D8E679B48}" destId="{5E6FF772-989B-41D0-B7AE-158EFE5540C2}" srcOrd="0" destOrd="0" presId="urn:microsoft.com/office/officeart/2005/8/layout/process1"/>
    <dgm:cxn modelId="{7C3328C0-21D6-4C58-8E0C-B530ED5501D9}" type="presOf" srcId="{B7E75826-1849-4D76-A4F6-0A14650FCEC5}" destId="{EA61F2E1-EC0A-4B4C-923D-AF4D3799D3DB}" srcOrd="0" destOrd="0" presId="urn:microsoft.com/office/officeart/2005/8/layout/process1"/>
    <dgm:cxn modelId="{2E6CEFDB-7141-403F-B98C-B4274C74DFBB}" srcId="{B7E75826-1849-4D76-A4F6-0A14650FCEC5}" destId="{D60DC098-A43D-4D55-A65A-9EBF6EF2916A}" srcOrd="2" destOrd="0" parTransId="{24B1466A-1568-44A0-AD5D-0EBD583E73EE}" sibTransId="{780F1B8B-B4F7-4FB3-8347-549B2EF4AE27}"/>
    <dgm:cxn modelId="{7C2D30DD-B0AF-4ACB-A856-1104D4EBC553}" type="presOf" srcId="{91067697-3FA0-4398-8348-40114B9B818E}" destId="{E548028C-45CD-48AD-BEE0-C580EF4BE7C5}" srcOrd="0" destOrd="0" presId="urn:microsoft.com/office/officeart/2005/8/layout/process1"/>
    <dgm:cxn modelId="{57343EE2-109B-44F6-999C-783E152D318E}" srcId="{B7E75826-1849-4D76-A4F6-0A14650FCEC5}" destId="{3D72EE78-C84D-412F-8FAC-761D8E679B48}" srcOrd="1" destOrd="0" parTransId="{C2C112AB-9819-4545-BCC9-94DDA24BD1DE}" sibTransId="{91067697-3FA0-4398-8348-40114B9B818E}"/>
    <dgm:cxn modelId="{5A14AF5F-4EEC-4088-A1B5-889248721F6E}" type="presParOf" srcId="{EA61F2E1-EC0A-4B4C-923D-AF4D3799D3DB}" destId="{CBE74F9D-D796-4AB4-BF16-C1995E19D38B}" srcOrd="0" destOrd="0" presId="urn:microsoft.com/office/officeart/2005/8/layout/process1"/>
    <dgm:cxn modelId="{D3FC2312-3FC5-45AE-B651-542AC826D33E}" type="presParOf" srcId="{EA61F2E1-EC0A-4B4C-923D-AF4D3799D3DB}" destId="{4C4E5246-DB8B-4567-A312-4E3839F35F58}" srcOrd="1" destOrd="0" presId="urn:microsoft.com/office/officeart/2005/8/layout/process1"/>
    <dgm:cxn modelId="{0A21B52E-0A28-489D-A25B-56D4EE8B757F}" type="presParOf" srcId="{4C4E5246-DB8B-4567-A312-4E3839F35F58}" destId="{19A03B74-E7C4-4F89-AA4F-1DF02351931B}" srcOrd="0" destOrd="0" presId="urn:microsoft.com/office/officeart/2005/8/layout/process1"/>
    <dgm:cxn modelId="{933C32BE-91FB-4559-B75A-A4AAB5D54C5B}" type="presParOf" srcId="{EA61F2E1-EC0A-4B4C-923D-AF4D3799D3DB}" destId="{5E6FF772-989B-41D0-B7AE-158EFE5540C2}" srcOrd="2" destOrd="0" presId="urn:microsoft.com/office/officeart/2005/8/layout/process1"/>
    <dgm:cxn modelId="{CFA89E45-4ABB-4D7F-8F93-A0878248F9C0}" type="presParOf" srcId="{EA61F2E1-EC0A-4B4C-923D-AF4D3799D3DB}" destId="{E548028C-45CD-48AD-BEE0-C580EF4BE7C5}" srcOrd="3" destOrd="0" presId="urn:microsoft.com/office/officeart/2005/8/layout/process1"/>
    <dgm:cxn modelId="{C8DD9343-9EAB-4CD3-AE80-8A8C3A724D0C}" type="presParOf" srcId="{E548028C-45CD-48AD-BEE0-C580EF4BE7C5}" destId="{3C9984BE-F106-4571-B15A-460778E20B1C}" srcOrd="0" destOrd="0" presId="urn:microsoft.com/office/officeart/2005/8/layout/process1"/>
    <dgm:cxn modelId="{062D0D69-4154-4007-9233-70E3E55F222A}" type="presParOf" srcId="{EA61F2E1-EC0A-4B4C-923D-AF4D3799D3DB}" destId="{A23D5741-77D5-4021-84C7-8C9ECF5A17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E75826-1849-4D76-A4F6-0A14650FCE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3D67242-378D-487D-ACCE-5BC7F5B6F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 практике работы дошкольных организаций города Екатеринбурга</a:t>
          </a:r>
        </a:p>
      </dgm:t>
    </dgm:pt>
    <dgm:pt modelId="{ABFF63C4-8A1C-4D66-AD3C-2996A1676DBE}" type="parTrans" cxnId="{FFE3D979-F5A8-4BA7-B870-601F3478BC34}">
      <dgm:prSet/>
      <dgm:spPr/>
      <dgm:t>
        <a:bodyPr/>
        <a:lstStyle/>
        <a:p>
          <a:endParaRPr lang="ru-RU"/>
        </a:p>
      </dgm:t>
    </dgm:pt>
    <dgm:pt modelId="{3CB1150C-4223-424D-AE0E-B5B16BFCDF78}" type="sibTrans" cxnId="{FFE3D979-F5A8-4BA7-B870-601F3478BC34}">
      <dgm:prSet/>
      <dgm:spPr/>
      <dgm:t>
        <a:bodyPr/>
        <a:lstStyle/>
        <a:p>
          <a:endParaRPr lang="ru-RU"/>
        </a:p>
      </dgm:t>
    </dgm:pt>
    <dgm:pt modelId="{3D72EE78-C84D-412F-8FAC-761D8E679B4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методических разработок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среди педагогических работников по ранней профессиональной ориентации детей</a:t>
          </a:r>
        </a:p>
      </dgm:t>
    </dgm:pt>
    <dgm:pt modelId="{C2C112AB-9819-4545-BCC9-94DDA24BD1DE}" type="parTrans" cxnId="{57343EE2-109B-44F6-999C-783E152D318E}">
      <dgm:prSet/>
      <dgm:spPr/>
      <dgm:t>
        <a:bodyPr/>
        <a:lstStyle/>
        <a:p>
          <a:endParaRPr lang="ru-RU"/>
        </a:p>
      </dgm:t>
    </dgm:pt>
    <dgm:pt modelId="{91067697-3FA0-4398-8348-40114B9B818E}" type="sibTrans" cxnId="{57343EE2-109B-44F6-999C-783E152D318E}">
      <dgm:prSet/>
      <dgm:spPr/>
      <dgm:t>
        <a:bodyPr/>
        <a:lstStyle/>
        <a:p>
          <a:endParaRPr lang="ru-RU"/>
        </a:p>
      </dgm:t>
    </dgm:pt>
    <dgm:pt modelId="{D60DC098-A43D-4D55-A65A-9EBF6EF2916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опыта работы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 организаций в рамках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работы с детьми дошкольного возраста</a:t>
          </a:r>
        </a:p>
      </dgm:t>
    </dgm:pt>
    <dgm:pt modelId="{24B1466A-1568-44A0-AD5D-0EBD583E73EE}" type="parTrans" cxnId="{2E6CEFDB-7141-403F-B98C-B4274C74DFBB}">
      <dgm:prSet/>
      <dgm:spPr/>
      <dgm:t>
        <a:bodyPr/>
        <a:lstStyle/>
        <a:p>
          <a:endParaRPr lang="ru-RU"/>
        </a:p>
      </dgm:t>
    </dgm:pt>
    <dgm:pt modelId="{780F1B8B-B4F7-4FB3-8347-549B2EF4AE27}" type="sibTrans" cxnId="{2E6CEFDB-7141-403F-B98C-B4274C74DFBB}">
      <dgm:prSet/>
      <dgm:spPr/>
      <dgm:t>
        <a:bodyPr/>
        <a:lstStyle/>
        <a:p>
          <a:endParaRPr lang="ru-RU"/>
        </a:p>
      </dgm:t>
    </dgm:pt>
    <dgm:pt modelId="{EA61F2E1-EC0A-4B4C-923D-AF4D3799D3DB}" type="pres">
      <dgm:prSet presAssocID="{B7E75826-1849-4D76-A4F6-0A14650FCEC5}" presName="Name0" presStyleCnt="0">
        <dgm:presLayoutVars>
          <dgm:dir/>
          <dgm:resizeHandles val="exact"/>
        </dgm:presLayoutVars>
      </dgm:prSet>
      <dgm:spPr/>
    </dgm:pt>
    <dgm:pt modelId="{CBE74F9D-D796-4AB4-BF16-C1995E19D38B}" type="pres">
      <dgm:prSet presAssocID="{13D67242-378D-487D-ACCE-5BC7F5B6F3BB}" presName="node" presStyleLbl="node1" presStyleIdx="0" presStyleCnt="3">
        <dgm:presLayoutVars>
          <dgm:bulletEnabled val="1"/>
        </dgm:presLayoutVars>
      </dgm:prSet>
      <dgm:spPr/>
    </dgm:pt>
    <dgm:pt modelId="{4C4E5246-DB8B-4567-A312-4E3839F35F58}" type="pres">
      <dgm:prSet presAssocID="{3CB1150C-4223-424D-AE0E-B5B16BFCDF78}" presName="sibTrans" presStyleLbl="sibTrans2D1" presStyleIdx="0" presStyleCnt="2"/>
      <dgm:spPr/>
    </dgm:pt>
    <dgm:pt modelId="{19A03B74-E7C4-4F89-AA4F-1DF02351931B}" type="pres">
      <dgm:prSet presAssocID="{3CB1150C-4223-424D-AE0E-B5B16BFCDF78}" presName="connectorText" presStyleLbl="sibTrans2D1" presStyleIdx="0" presStyleCnt="2"/>
      <dgm:spPr/>
    </dgm:pt>
    <dgm:pt modelId="{5E6FF772-989B-41D0-B7AE-158EFE5540C2}" type="pres">
      <dgm:prSet presAssocID="{3D72EE78-C84D-412F-8FAC-761D8E679B48}" presName="node" presStyleLbl="node1" presStyleIdx="1" presStyleCnt="3">
        <dgm:presLayoutVars>
          <dgm:bulletEnabled val="1"/>
        </dgm:presLayoutVars>
      </dgm:prSet>
      <dgm:spPr/>
    </dgm:pt>
    <dgm:pt modelId="{E548028C-45CD-48AD-BEE0-C580EF4BE7C5}" type="pres">
      <dgm:prSet presAssocID="{91067697-3FA0-4398-8348-40114B9B818E}" presName="sibTrans" presStyleLbl="sibTrans2D1" presStyleIdx="1" presStyleCnt="2"/>
      <dgm:spPr/>
    </dgm:pt>
    <dgm:pt modelId="{3C9984BE-F106-4571-B15A-460778E20B1C}" type="pres">
      <dgm:prSet presAssocID="{91067697-3FA0-4398-8348-40114B9B818E}" presName="connectorText" presStyleLbl="sibTrans2D1" presStyleIdx="1" presStyleCnt="2"/>
      <dgm:spPr/>
    </dgm:pt>
    <dgm:pt modelId="{A23D5741-77D5-4021-84C7-8C9ECF5A17E6}" type="pres">
      <dgm:prSet presAssocID="{D60DC098-A43D-4D55-A65A-9EBF6EF2916A}" presName="node" presStyleLbl="node1" presStyleIdx="2" presStyleCnt="3" custLinFactNeighborX="-3263" custLinFactNeighborY="-725">
        <dgm:presLayoutVars>
          <dgm:bulletEnabled val="1"/>
        </dgm:presLayoutVars>
      </dgm:prSet>
      <dgm:spPr/>
    </dgm:pt>
  </dgm:ptLst>
  <dgm:cxnLst>
    <dgm:cxn modelId="{ECFAC80E-4ED9-487E-8A91-E35895E99484}" type="presOf" srcId="{3CB1150C-4223-424D-AE0E-B5B16BFCDF78}" destId="{19A03B74-E7C4-4F89-AA4F-1DF02351931B}" srcOrd="1" destOrd="0" presId="urn:microsoft.com/office/officeart/2005/8/layout/process1"/>
    <dgm:cxn modelId="{65470C2B-2B64-42C4-87EC-E23B7C63F6D3}" type="presOf" srcId="{3CB1150C-4223-424D-AE0E-B5B16BFCDF78}" destId="{4C4E5246-DB8B-4567-A312-4E3839F35F58}" srcOrd="0" destOrd="0" presId="urn:microsoft.com/office/officeart/2005/8/layout/process1"/>
    <dgm:cxn modelId="{5B801559-5427-46B9-8A54-259C9ED9BE99}" type="presOf" srcId="{D60DC098-A43D-4D55-A65A-9EBF6EF2916A}" destId="{A23D5741-77D5-4021-84C7-8C9ECF5A17E6}" srcOrd="0" destOrd="0" presId="urn:microsoft.com/office/officeart/2005/8/layout/process1"/>
    <dgm:cxn modelId="{FFE3D979-F5A8-4BA7-B870-601F3478BC34}" srcId="{B7E75826-1849-4D76-A4F6-0A14650FCEC5}" destId="{13D67242-378D-487D-ACCE-5BC7F5B6F3BB}" srcOrd="0" destOrd="0" parTransId="{ABFF63C4-8A1C-4D66-AD3C-2996A1676DBE}" sibTransId="{3CB1150C-4223-424D-AE0E-B5B16BFCDF78}"/>
    <dgm:cxn modelId="{1D846687-388E-4C92-AB1E-2F392A0B2C12}" type="presOf" srcId="{13D67242-378D-487D-ACCE-5BC7F5B6F3BB}" destId="{CBE74F9D-D796-4AB4-BF16-C1995E19D38B}" srcOrd="0" destOrd="0" presId="urn:microsoft.com/office/officeart/2005/8/layout/process1"/>
    <dgm:cxn modelId="{98DBC7A2-C666-4BF0-8302-98BFB7463ADF}" type="presOf" srcId="{91067697-3FA0-4398-8348-40114B9B818E}" destId="{3C9984BE-F106-4571-B15A-460778E20B1C}" srcOrd="1" destOrd="0" presId="urn:microsoft.com/office/officeart/2005/8/layout/process1"/>
    <dgm:cxn modelId="{25220CB4-1DC7-4F97-B7D0-CB2D4D73D9AB}" type="presOf" srcId="{3D72EE78-C84D-412F-8FAC-761D8E679B48}" destId="{5E6FF772-989B-41D0-B7AE-158EFE5540C2}" srcOrd="0" destOrd="0" presId="urn:microsoft.com/office/officeart/2005/8/layout/process1"/>
    <dgm:cxn modelId="{7C3328C0-21D6-4C58-8E0C-B530ED5501D9}" type="presOf" srcId="{B7E75826-1849-4D76-A4F6-0A14650FCEC5}" destId="{EA61F2E1-EC0A-4B4C-923D-AF4D3799D3DB}" srcOrd="0" destOrd="0" presId="urn:microsoft.com/office/officeart/2005/8/layout/process1"/>
    <dgm:cxn modelId="{2E6CEFDB-7141-403F-B98C-B4274C74DFBB}" srcId="{B7E75826-1849-4D76-A4F6-0A14650FCEC5}" destId="{D60DC098-A43D-4D55-A65A-9EBF6EF2916A}" srcOrd="2" destOrd="0" parTransId="{24B1466A-1568-44A0-AD5D-0EBD583E73EE}" sibTransId="{780F1B8B-B4F7-4FB3-8347-549B2EF4AE27}"/>
    <dgm:cxn modelId="{7C2D30DD-B0AF-4ACB-A856-1104D4EBC553}" type="presOf" srcId="{91067697-3FA0-4398-8348-40114B9B818E}" destId="{E548028C-45CD-48AD-BEE0-C580EF4BE7C5}" srcOrd="0" destOrd="0" presId="urn:microsoft.com/office/officeart/2005/8/layout/process1"/>
    <dgm:cxn modelId="{57343EE2-109B-44F6-999C-783E152D318E}" srcId="{B7E75826-1849-4D76-A4F6-0A14650FCEC5}" destId="{3D72EE78-C84D-412F-8FAC-761D8E679B48}" srcOrd="1" destOrd="0" parTransId="{C2C112AB-9819-4545-BCC9-94DDA24BD1DE}" sibTransId="{91067697-3FA0-4398-8348-40114B9B818E}"/>
    <dgm:cxn modelId="{5A14AF5F-4EEC-4088-A1B5-889248721F6E}" type="presParOf" srcId="{EA61F2E1-EC0A-4B4C-923D-AF4D3799D3DB}" destId="{CBE74F9D-D796-4AB4-BF16-C1995E19D38B}" srcOrd="0" destOrd="0" presId="urn:microsoft.com/office/officeart/2005/8/layout/process1"/>
    <dgm:cxn modelId="{D3FC2312-3FC5-45AE-B651-542AC826D33E}" type="presParOf" srcId="{EA61F2E1-EC0A-4B4C-923D-AF4D3799D3DB}" destId="{4C4E5246-DB8B-4567-A312-4E3839F35F58}" srcOrd="1" destOrd="0" presId="urn:microsoft.com/office/officeart/2005/8/layout/process1"/>
    <dgm:cxn modelId="{0A21B52E-0A28-489D-A25B-56D4EE8B757F}" type="presParOf" srcId="{4C4E5246-DB8B-4567-A312-4E3839F35F58}" destId="{19A03B74-E7C4-4F89-AA4F-1DF02351931B}" srcOrd="0" destOrd="0" presId="urn:microsoft.com/office/officeart/2005/8/layout/process1"/>
    <dgm:cxn modelId="{933C32BE-91FB-4559-B75A-A4AAB5D54C5B}" type="presParOf" srcId="{EA61F2E1-EC0A-4B4C-923D-AF4D3799D3DB}" destId="{5E6FF772-989B-41D0-B7AE-158EFE5540C2}" srcOrd="2" destOrd="0" presId="urn:microsoft.com/office/officeart/2005/8/layout/process1"/>
    <dgm:cxn modelId="{CFA89E45-4ABB-4D7F-8F93-A0878248F9C0}" type="presParOf" srcId="{EA61F2E1-EC0A-4B4C-923D-AF4D3799D3DB}" destId="{E548028C-45CD-48AD-BEE0-C580EF4BE7C5}" srcOrd="3" destOrd="0" presId="urn:microsoft.com/office/officeart/2005/8/layout/process1"/>
    <dgm:cxn modelId="{C8DD9343-9EAB-4CD3-AE80-8A8C3A724D0C}" type="presParOf" srcId="{E548028C-45CD-48AD-BEE0-C580EF4BE7C5}" destId="{3C9984BE-F106-4571-B15A-460778E20B1C}" srcOrd="0" destOrd="0" presId="urn:microsoft.com/office/officeart/2005/8/layout/process1"/>
    <dgm:cxn modelId="{062D0D69-4154-4007-9233-70E3E55F222A}" type="presParOf" srcId="{EA61F2E1-EC0A-4B4C-923D-AF4D3799D3DB}" destId="{A23D5741-77D5-4021-84C7-8C9ECF5A17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E75826-1849-4D76-A4F6-0A14650FCE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3D67242-378D-487D-ACCE-5BC7F5B6F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спектра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конкурсных мероприятий проекта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с целью вовлечения большего количества детей дошкольного возраста </a:t>
          </a:r>
        </a:p>
      </dgm:t>
    </dgm:pt>
    <dgm:pt modelId="{ABFF63C4-8A1C-4D66-AD3C-2996A1676DBE}" type="parTrans" cxnId="{FFE3D979-F5A8-4BA7-B870-601F3478BC34}">
      <dgm:prSet/>
      <dgm:spPr/>
      <dgm:t>
        <a:bodyPr/>
        <a:lstStyle/>
        <a:p>
          <a:endParaRPr lang="ru-RU"/>
        </a:p>
      </dgm:t>
    </dgm:pt>
    <dgm:pt modelId="{3CB1150C-4223-424D-AE0E-B5B16BFCDF78}" type="sibTrans" cxnId="{FFE3D979-F5A8-4BA7-B870-601F3478BC34}">
      <dgm:prSet/>
      <dgm:spPr/>
      <dgm:t>
        <a:bodyPr/>
        <a:lstStyle/>
        <a:p>
          <a:endParaRPr lang="ru-RU"/>
        </a:p>
      </dgm:t>
    </dgm:pt>
    <dgm:pt modelId="{3D72EE78-C84D-412F-8FAC-761D8E679B48}">
      <dgm:prSet phldrT="[Текст]" custT="1"/>
      <dgm:spPr/>
      <dgm:t>
        <a:bodyPr/>
        <a:lstStyle/>
        <a:p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видеороликов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«Мир профессий глазами ребенка»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2C112AB-9819-4545-BCC9-94DDA24BD1DE}" type="parTrans" cxnId="{57343EE2-109B-44F6-999C-783E152D318E}">
      <dgm:prSet/>
      <dgm:spPr/>
      <dgm:t>
        <a:bodyPr/>
        <a:lstStyle/>
        <a:p>
          <a:endParaRPr lang="ru-RU"/>
        </a:p>
      </dgm:t>
    </dgm:pt>
    <dgm:pt modelId="{91067697-3FA0-4398-8348-40114B9B818E}" type="sibTrans" cxnId="{57343EE2-109B-44F6-999C-783E152D318E}">
      <dgm:prSet/>
      <dgm:spPr/>
      <dgm:t>
        <a:bodyPr/>
        <a:lstStyle/>
        <a:p>
          <a:endParaRPr lang="ru-RU"/>
        </a:p>
      </dgm:t>
    </dgm:pt>
    <dgm:pt modelId="{D60DC098-A43D-4D55-A65A-9EBF6EF2916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проведения ежегодного фестиваля 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</a:p>
      </dgm:t>
    </dgm:pt>
    <dgm:pt modelId="{24B1466A-1568-44A0-AD5D-0EBD583E73EE}" type="parTrans" cxnId="{2E6CEFDB-7141-403F-B98C-B4274C74DFBB}">
      <dgm:prSet/>
      <dgm:spPr/>
      <dgm:t>
        <a:bodyPr/>
        <a:lstStyle/>
        <a:p>
          <a:endParaRPr lang="ru-RU"/>
        </a:p>
      </dgm:t>
    </dgm:pt>
    <dgm:pt modelId="{780F1B8B-B4F7-4FB3-8347-549B2EF4AE27}" type="sibTrans" cxnId="{2E6CEFDB-7141-403F-B98C-B4274C74DFBB}">
      <dgm:prSet/>
      <dgm:spPr/>
      <dgm:t>
        <a:bodyPr/>
        <a:lstStyle/>
        <a:p>
          <a:endParaRPr lang="ru-RU"/>
        </a:p>
      </dgm:t>
    </dgm:pt>
    <dgm:pt modelId="{EA61F2E1-EC0A-4B4C-923D-AF4D3799D3DB}" type="pres">
      <dgm:prSet presAssocID="{B7E75826-1849-4D76-A4F6-0A14650FCEC5}" presName="Name0" presStyleCnt="0">
        <dgm:presLayoutVars>
          <dgm:dir/>
          <dgm:resizeHandles val="exact"/>
        </dgm:presLayoutVars>
      </dgm:prSet>
      <dgm:spPr/>
    </dgm:pt>
    <dgm:pt modelId="{CBE74F9D-D796-4AB4-BF16-C1995E19D38B}" type="pres">
      <dgm:prSet presAssocID="{13D67242-378D-487D-ACCE-5BC7F5B6F3BB}" presName="node" presStyleLbl="node1" presStyleIdx="0" presStyleCnt="3" custScaleY="115290" custLinFactNeighborX="-1302">
        <dgm:presLayoutVars>
          <dgm:bulletEnabled val="1"/>
        </dgm:presLayoutVars>
      </dgm:prSet>
      <dgm:spPr/>
    </dgm:pt>
    <dgm:pt modelId="{4C4E5246-DB8B-4567-A312-4E3839F35F58}" type="pres">
      <dgm:prSet presAssocID="{3CB1150C-4223-424D-AE0E-B5B16BFCDF78}" presName="sibTrans" presStyleLbl="sibTrans2D1" presStyleIdx="0" presStyleCnt="2"/>
      <dgm:spPr/>
    </dgm:pt>
    <dgm:pt modelId="{19A03B74-E7C4-4F89-AA4F-1DF02351931B}" type="pres">
      <dgm:prSet presAssocID="{3CB1150C-4223-424D-AE0E-B5B16BFCDF78}" presName="connectorText" presStyleLbl="sibTrans2D1" presStyleIdx="0" presStyleCnt="2"/>
      <dgm:spPr/>
    </dgm:pt>
    <dgm:pt modelId="{5E6FF772-989B-41D0-B7AE-158EFE5540C2}" type="pres">
      <dgm:prSet presAssocID="{3D72EE78-C84D-412F-8FAC-761D8E679B48}" presName="node" presStyleLbl="node1" presStyleIdx="1" presStyleCnt="3" custScaleY="118449">
        <dgm:presLayoutVars>
          <dgm:bulletEnabled val="1"/>
        </dgm:presLayoutVars>
      </dgm:prSet>
      <dgm:spPr/>
    </dgm:pt>
    <dgm:pt modelId="{E548028C-45CD-48AD-BEE0-C580EF4BE7C5}" type="pres">
      <dgm:prSet presAssocID="{91067697-3FA0-4398-8348-40114B9B818E}" presName="sibTrans" presStyleLbl="sibTrans2D1" presStyleIdx="1" presStyleCnt="2"/>
      <dgm:spPr/>
    </dgm:pt>
    <dgm:pt modelId="{3C9984BE-F106-4571-B15A-460778E20B1C}" type="pres">
      <dgm:prSet presAssocID="{91067697-3FA0-4398-8348-40114B9B818E}" presName="connectorText" presStyleLbl="sibTrans2D1" presStyleIdx="1" presStyleCnt="2"/>
      <dgm:spPr/>
    </dgm:pt>
    <dgm:pt modelId="{A23D5741-77D5-4021-84C7-8C9ECF5A17E6}" type="pres">
      <dgm:prSet presAssocID="{D60DC098-A43D-4D55-A65A-9EBF6EF2916A}" presName="node" presStyleLbl="node1" presStyleIdx="2" presStyleCnt="3" custScaleY="125164" custLinFactNeighborX="-3263" custLinFactNeighborY="-725">
        <dgm:presLayoutVars>
          <dgm:bulletEnabled val="1"/>
        </dgm:presLayoutVars>
      </dgm:prSet>
      <dgm:spPr/>
    </dgm:pt>
  </dgm:ptLst>
  <dgm:cxnLst>
    <dgm:cxn modelId="{ECFAC80E-4ED9-487E-8A91-E35895E99484}" type="presOf" srcId="{3CB1150C-4223-424D-AE0E-B5B16BFCDF78}" destId="{19A03B74-E7C4-4F89-AA4F-1DF02351931B}" srcOrd="1" destOrd="0" presId="urn:microsoft.com/office/officeart/2005/8/layout/process1"/>
    <dgm:cxn modelId="{65470C2B-2B64-42C4-87EC-E23B7C63F6D3}" type="presOf" srcId="{3CB1150C-4223-424D-AE0E-B5B16BFCDF78}" destId="{4C4E5246-DB8B-4567-A312-4E3839F35F58}" srcOrd="0" destOrd="0" presId="urn:microsoft.com/office/officeart/2005/8/layout/process1"/>
    <dgm:cxn modelId="{5B801559-5427-46B9-8A54-259C9ED9BE99}" type="presOf" srcId="{D60DC098-A43D-4D55-A65A-9EBF6EF2916A}" destId="{A23D5741-77D5-4021-84C7-8C9ECF5A17E6}" srcOrd="0" destOrd="0" presId="urn:microsoft.com/office/officeart/2005/8/layout/process1"/>
    <dgm:cxn modelId="{FFE3D979-F5A8-4BA7-B870-601F3478BC34}" srcId="{B7E75826-1849-4D76-A4F6-0A14650FCEC5}" destId="{13D67242-378D-487D-ACCE-5BC7F5B6F3BB}" srcOrd="0" destOrd="0" parTransId="{ABFF63C4-8A1C-4D66-AD3C-2996A1676DBE}" sibTransId="{3CB1150C-4223-424D-AE0E-B5B16BFCDF78}"/>
    <dgm:cxn modelId="{1D846687-388E-4C92-AB1E-2F392A0B2C12}" type="presOf" srcId="{13D67242-378D-487D-ACCE-5BC7F5B6F3BB}" destId="{CBE74F9D-D796-4AB4-BF16-C1995E19D38B}" srcOrd="0" destOrd="0" presId="urn:microsoft.com/office/officeart/2005/8/layout/process1"/>
    <dgm:cxn modelId="{98DBC7A2-C666-4BF0-8302-98BFB7463ADF}" type="presOf" srcId="{91067697-3FA0-4398-8348-40114B9B818E}" destId="{3C9984BE-F106-4571-B15A-460778E20B1C}" srcOrd="1" destOrd="0" presId="urn:microsoft.com/office/officeart/2005/8/layout/process1"/>
    <dgm:cxn modelId="{25220CB4-1DC7-4F97-B7D0-CB2D4D73D9AB}" type="presOf" srcId="{3D72EE78-C84D-412F-8FAC-761D8E679B48}" destId="{5E6FF772-989B-41D0-B7AE-158EFE5540C2}" srcOrd="0" destOrd="0" presId="urn:microsoft.com/office/officeart/2005/8/layout/process1"/>
    <dgm:cxn modelId="{7C3328C0-21D6-4C58-8E0C-B530ED5501D9}" type="presOf" srcId="{B7E75826-1849-4D76-A4F6-0A14650FCEC5}" destId="{EA61F2E1-EC0A-4B4C-923D-AF4D3799D3DB}" srcOrd="0" destOrd="0" presId="urn:microsoft.com/office/officeart/2005/8/layout/process1"/>
    <dgm:cxn modelId="{2E6CEFDB-7141-403F-B98C-B4274C74DFBB}" srcId="{B7E75826-1849-4D76-A4F6-0A14650FCEC5}" destId="{D60DC098-A43D-4D55-A65A-9EBF6EF2916A}" srcOrd="2" destOrd="0" parTransId="{24B1466A-1568-44A0-AD5D-0EBD583E73EE}" sibTransId="{780F1B8B-B4F7-4FB3-8347-549B2EF4AE27}"/>
    <dgm:cxn modelId="{7C2D30DD-B0AF-4ACB-A856-1104D4EBC553}" type="presOf" srcId="{91067697-3FA0-4398-8348-40114B9B818E}" destId="{E548028C-45CD-48AD-BEE0-C580EF4BE7C5}" srcOrd="0" destOrd="0" presId="urn:microsoft.com/office/officeart/2005/8/layout/process1"/>
    <dgm:cxn modelId="{57343EE2-109B-44F6-999C-783E152D318E}" srcId="{B7E75826-1849-4D76-A4F6-0A14650FCEC5}" destId="{3D72EE78-C84D-412F-8FAC-761D8E679B48}" srcOrd="1" destOrd="0" parTransId="{C2C112AB-9819-4545-BCC9-94DDA24BD1DE}" sibTransId="{91067697-3FA0-4398-8348-40114B9B818E}"/>
    <dgm:cxn modelId="{5A14AF5F-4EEC-4088-A1B5-889248721F6E}" type="presParOf" srcId="{EA61F2E1-EC0A-4B4C-923D-AF4D3799D3DB}" destId="{CBE74F9D-D796-4AB4-BF16-C1995E19D38B}" srcOrd="0" destOrd="0" presId="urn:microsoft.com/office/officeart/2005/8/layout/process1"/>
    <dgm:cxn modelId="{D3FC2312-3FC5-45AE-B651-542AC826D33E}" type="presParOf" srcId="{EA61F2E1-EC0A-4B4C-923D-AF4D3799D3DB}" destId="{4C4E5246-DB8B-4567-A312-4E3839F35F58}" srcOrd="1" destOrd="0" presId="urn:microsoft.com/office/officeart/2005/8/layout/process1"/>
    <dgm:cxn modelId="{0A21B52E-0A28-489D-A25B-56D4EE8B757F}" type="presParOf" srcId="{4C4E5246-DB8B-4567-A312-4E3839F35F58}" destId="{19A03B74-E7C4-4F89-AA4F-1DF02351931B}" srcOrd="0" destOrd="0" presId="urn:microsoft.com/office/officeart/2005/8/layout/process1"/>
    <dgm:cxn modelId="{933C32BE-91FB-4559-B75A-A4AAB5D54C5B}" type="presParOf" srcId="{EA61F2E1-EC0A-4B4C-923D-AF4D3799D3DB}" destId="{5E6FF772-989B-41D0-B7AE-158EFE5540C2}" srcOrd="2" destOrd="0" presId="urn:microsoft.com/office/officeart/2005/8/layout/process1"/>
    <dgm:cxn modelId="{CFA89E45-4ABB-4D7F-8F93-A0878248F9C0}" type="presParOf" srcId="{EA61F2E1-EC0A-4B4C-923D-AF4D3799D3DB}" destId="{E548028C-45CD-48AD-BEE0-C580EF4BE7C5}" srcOrd="3" destOrd="0" presId="urn:microsoft.com/office/officeart/2005/8/layout/process1"/>
    <dgm:cxn modelId="{C8DD9343-9EAB-4CD3-AE80-8A8C3A724D0C}" type="presParOf" srcId="{E548028C-45CD-48AD-BEE0-C580EF4BE7C5}" destId="{3C9984BE-F106-4571-B15A-460778E20B1C}" srcOrd="0" destOrd="0" presId="urn:microsoft.com/office/officeart/2005/8/layout/process1"/>
    <dgm:cxn modelId="{062D0D69-4154-4007-9233-70E3E55F222A}" type="presParOf" srcId="{EA61F2E1-EC0A-4B4C-923D-AF4D3799D3DB}" destId="{A23D5741-77D5-4021-84C7-8C9ECF5A17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E75826-1849-4D76-A4F6-0A14650FCE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3D67242-378D-487D-ACCE-5BC7F5B6F3BB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работы по использованию методического пособия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в практике детского сада</a:t>
          </a:r>
        </a:p>
      </dgm:t>
    </dgm:pt>
    <dgm:pt modelId="{ABFF63C4-8A1C-4D66-AD3C-2996A1676DBE}" type="parTrans" cxnId="{FFE3D979-F5A8-4BA7-B870-601F3478BC34}">
      <dgm:prSet/>
      <dgm:spPr/>
      <dgm:t>
        <a:bodyPr/>
        <a:lstStyle/>
        <a:p>
          <a:endParaRPr lang="ru-RU"/>
        </a:p>
      </dgm:t>
    </dgm:pt>
    <dgm:pt modelId="{3CB1150C-4223-424D-AE0E-B5B16BFCDF78}" type="sibTrans" cxnId="{FFE3D979-F5A8-4BA7-B870-601F3478BC34}">
      <dgm:prSet/>
      <dgm:spPr/>
      <dgm:t>
        <a:bodyPr/>
        <a:lstStyle/>
        <a:p>
          <a:endParaRPr lang="ru-RU"/>
        </a:p>
      </dgm:t>
    </dgm:pt>
    <dgm:pt modelId="{3D72EE78-C84D-412F-8FAC-761D8E679B4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Выпуск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сборника методических разработок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направлению знакомства детей с миром профессий</a:t>
          </a:r>
        </a:p>
      </dgm:t>
    </dgm:pt>
    <dgm:pt modelId="{C2C112AB-9819-4545-BCC9-94DDA24BD1DE}" type="parTrans" cxnId="{57343EE2-109B-44F6-999C-783E152D318E}">
      <dgm:prSet/>
      <dgm:spPr/>
      <dgm:t>
        <a:bodyPr/>
        <a:lstStyle/>
        <a:p>
          <a:endParaRPr lang="ru-RU"/>
        </a:p>
      </dgm:t>
    </dgm:pt>
    <dgm:pt modelId="{91067697-3FA0-4398-8348-40114B9B818E}" type="sibTrans" cxnId="{57343EE2-109B-44F6-999C-783E152D318E}">
      <dgm:prSet/>
      <dgm:spPr/>
      <dgm:t>
        <a:bodyPr/>
        <a:lstStyle/>
        <a:p>
          <a:endParaRPr lang="ru-RU"/>
        </a:p>
      </dgm:t>
    </dgm:pt>
    <dgm:pt modelId="{D60DC098-A43D-4D55-A65A-9EBF6EF2916A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ежегодного фестиваля 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дошкольных организаций Свердловской области, с привлечением социальных партнеров. </a:t>
          </a:r>
        </a:p>
      </dgm:t>
    </dgm:pt>
    <dgm:pt modelId="{24B1466A-1568-44A0-AD5D-0EBD583E73EE}" type="parTrans" cxnId="{2E6CEFDB-7141-403F-B98C-B4274C74DFBB}">
      <dgm:prSet/>
      <dgm:spPr/>
      <dgm:t>
        <a:bodyPr/>
        <a:lstStyle/>
        <a:p>
          <a:endParaRPr lang="ru-RU"/>
        </a:p>
      </dgm:t>
    </dgm:pt>
    <dgm:pt modelId="{780F1B8B-B4F7-4FB3-8347-549B2EF4AE27}" type="sibTrans" cxnId="{2E6CEFDB-7141-403F-B98C-B4274C74DFBB}">
      <dgm:prSet/>
      <dgm:spPr/>
      <dgm:t>
        <a:bodyPr/>
        <a:lstStyle/>
        <a:p>
          <a:endParaRPr lang="ru-RU"/>
        </a:p>
      </dgm:t>
    </dgm:pt>
    <dgm:pt modelId="{EA61F2E1-EC0A-4B4C-923D-AF4D3799D3DB}" type="pres">
      <dgm:prSet presAssocID="{B7E75826-1849-4D76-A4F6-0A14650FCEC5}" presName="Name0" presStyleCnt="0">
        <dgm:presLayoutVars>
          <dgm:dir/>
          <dgm:resizeHandles val="exact"/>
        </dgm:presLayoutVars>
      </dgm:prSet>
      <dgm:spPr/>
    </dgm:pt>
    <dgm:pt modelId="{CBE74F9D-D796-4AB4-BF16-C1995E19D38B}" type="pres">
      <dgm:prSet presAssocID="{13D67242-378D-487D-ACCE-5BC7F5B6F3BB}" presName="node" presStyleLbl="node1" presStyleIdx="0" presStyleCnt="3">
        <dgm:presLayoutVars>
          <dgm:bulletEnabled val="1"/>
        </dgm:presLayoutVars>
      </dgm:prSet>
      <dgm:spPr/>
    </dgm:pt>
    <dgm:pt modelId="{4C4E5246-DB8B-4567-A312-4E3839F35F58}" type="pres">
      <dgm:prSet presAssocID="{3CB1150C-4223-424D-AE0E-B5B16BFCDF78}" presName="sibTrans" presStyleLbl="sibTrans2D1" presStyleIdx="0" presStyleCnt="2"/>
      <dgm:spPr/>
    </dgm:pt>
    <dgm:pt modelId="{19A03B74-E7C4-4F89-AA4F-1DF02351931B}" type="pres">
      <dgm:prSet presAssocID="{3CB1150C-4223-424D-AE0E-B5B16BFCDF78}" presName="connectorText" presStyleLbl="sibTrans2D1" presStyleIdx="0" presStyleCnt="2"/>
      <dgm:spPr/>
    </dgm:pt>
    <dgm:pt modelId="{5E6FF772-989B-41D0-B7AE-158EFE5540C2}" type="pres">
      <dgm:prSet presAssocID="{3D72EE78-C84D-412F-8FAC-761D8E679B48}" presName="node" presStyleLbl="node1" presStyleIdx="1" presStyleCnt="3" custScaleX="106675">
        <dgm:presLayoutVars>
          <dgm:bulletEnabled val="1"/>
        </dgm:presLayoutVars>
      </dgm:prSet>
      <dgm:spPr/>
    </dgm:pt>
    <dgm:pt modelId="{E548028C-45CD-48AD-BEE0-C580EF4BE7C5}" type="pres">
      <dgm:prSet presAssocID="{91067697-3FA0-4398-8348-40114B9B818E}" presName="sibTrans" presStyleLbl="sibTrans2D1" presStyleIdx="1" presStyleCnt="2"/>
      <dgm:spPr/>
    </dgm:pt>
    <dgm:pt modelId="{3C9984BE-F106-4571-B15A-460778E20B1C}" type="pres">
      <dgm:prSet presAssocID="{91067697-3FA0-4398-8348-40114B9B818E}" presName="connectorText" presStyleLbl="sibTrans2D1" presStyleIdx="1" presStyleCnt="2"/>
      <dgm:spPr/>
    </dgm:pt>
    <dgm:pt modelId="{A23D5741-77D5-4021-84C7-8C9ECF5A17E6}" type="pres">
      <dgm:prSet presAssocID="{D60DC098-A43D-4D55-A65A-9EBF6EF2916A}" presName="node" presStyleLbl="node1" presStyleIdx="2" presStyleCnt="3" custLinFactNeighborX="-3263" custLinFactNeighborY="-725">
        <dgm:presLayoutVars>
          <dgm:bulletEnabled val="1"/>
        </dgm:presLayoutVars>
      </dgm:prSet>
      <dgm:spPr/>
    </dgm:pt>
  </dgm:ptLst>
  <dgm:cxnLst>
    <dgm:cxn modelId="{ECFAC80E-4ED9-487E-8A91-E35895E99484}" type="presOf" srcId="{3CB1150C-4223-424D-AE0E-B5B16BFCDF78}" destId="{19A03B74-E7C4-4F89-AA4F-1DF02351931B}" srcOrd="1" destOrd="0" presId="urn:microsoft.com/office/officeart/2005/8/layout/process1"/>
    <dgm:cxn modelId="{65470C2B-2B64-42C4-87EC-E23B7C63F6D3}" type="presOf" srcId="{3CB1150C-4223-424D-AE0E-B5B16BFCDF78}" destId="{4C4E5246-DB8B-4567-A312-4E3839F35F58}" srcOrd="0" destOrd="0" presId="urn:microsoft.com/office/officeart/2005/8/layout/process1"/>
    <dgm:cxn modelId="{5B801559-5427-46B9-8A54-259C9ED9BE99}" type="presOf" srcId="{D60DC098-A43D-4D55-A65A-9EBF6EF2916A}" destId="{A23D5741-77D5-4021-84C7-8C9ECF5A17E6}" srcOrd="0" destOrd="0" presId="urn:microsoft.com/office/officeart/2005/8/layout/process1"/>
    <dgm:cxn modelId="{FFE3D979-F5A8-4BA7-B870-601F3478BC34}" srcId="{B7E75826-1849-4D76-A4F6-0A14650FCEC5}" destId="{13D67242-378D-487D-ACCE-5BC7F5B6F3BB}" srcOrd="0" destOrd="0" parTransId="{ABFF63C4-8A1C-4D66-AD3C-2996A1676DBE}" sibTransId="{3CB1150C-4223-424D-AE0E-B5B16BFCDF78}"/>
    <dgm:cxn modelId="{1D846687-388E-4C92-AB1E-2F392A0B2C12}" type="presOf" srcId="{13D67242-378D-487D-ACCE-5BC7F5B6F3BB}" destId="{CBE74F9D-D796-4AB4-BF16-C1995E19D38B}" srcOrd="0" destOrd="0" presId="urn:microsoft.com/office/officeart/2005/8/layout/process1"/>
    <dgm:cxn modelId="{98DBC7A2-C666-4BF0-8302-98BFB7463ADF}" type="presOf" srcId="{91067697-3FA0-4398-8348-40114B9B818E}" destId="{3C9984BE-F106-4571-B15A-460778E20B1C}" srcOrd="1" destOrd="0" presId="urn:microsoft.com/office/officeart/2005/8/layout/process1"/>
    <dgm:cxn modelId="{25220CB4-1DC7-4F97-B7D0-CB2D4D73D9AB}" type="presOf" srcId="{3D72EE78-C84D-412F-8FAC-761D8E679B48}" destId="{5E6FF772-989B-41D0-B7AE-158EFE5540C2}" srcOrd="0" destOrd="0" presId="urn:microsoft.com/office/officeart/2005/8/layout/process1"/>
    <dgm:cxn modelId="{7C3328C0-21D6-4C58-8E0C-B530ED5501D9}" type="presOf" srcId="{B7E75826-1849-4D76-A4F6-0A14650FCEC5}" destId="{EA61F2E1-EC0A-4B4C-923D-AF4D3799D3DB}" srcOrd="0" destOrd="0" presId="urn:microsoft.com/office/officeart/2005/8/layout/process1"/>
    <dgm:cxn modelId="{2E6CEFDB-7141-403F-B98C-B4274C74DFBB}" srcId="{B7E75826-1849-4D76-A4F6-0A14650FCEC5}" destId="{D60DC098-A43D-4D55-A65A-9EBF6EF2916A}" srcOrd="2" destOrd="0" parTransId="{24B1466A-1568-44A0-AD5D-0EBD583E73EE}" sibTransId="{780F1B8B-B4F7-4FB3-8347-549B2EF4AE27}"/>
    <dgm:cxn modelId="{7C2D30DD-B0AF-4ACB-A856-1104D4EBC553}" type="presOf" srcId="{91067697-3FA0-4398-8348-40114B9B818E}" destId="{E548028C-45CD-48AD-BEE0-C580EF4BE7C5}" srcOrd="0" destOrd="0" presId="urn:microsoft.com/office/officeart/2005/8/layout/process1"/>
    <dgm:cxn modelId="{57343EE2-109B-44F6-999C-783E152D318E}" srcId="{B7E75826-1849-4D76-A4F6-0A14650FCEC5}" destId="{3D72EE78-C84D-412F-8FAC-761D8E679B48}" srcOrd="1" destOrd="0" parTransId="{C2C112AB-9819-4545-BCC9-94DDA24BD1DE}" sibTransId="{91067697-3FA0-4398-8348-40114B9B818E}"/>
    <dgm:cxn modelId="{5A14AF5F-4EEC-4088-A1B5-889248721F6E}" type="presParOf" srcId="{EA61F2E1-EC0A-4B4C-923D-AF4D3799D3DB}" destId="{CBE74F9D-D796-4AB4-BF16-C1995E19D38B}" srcOrd="0" destOrd="0" presId="urn:microsoft.com/office/officeart/2005/8/layout/process1"/>
    <dgm:cxn modelId="{D3FC2312-3FC5-45AE-B651-542AC826D33E}" type="presParOf" srcId="{EA61F2E1-EC0A-4B4C-923D-AF4D3799D3DB}" destId="{4C4E5246-DB8B-4567-A312-4E3839F35F58}" srcOrd="1" destOrd="0" presId="urn:microsoft.com/office/officeart/2005/8/layout/process1"/>
    <dgm:cxn modelId="{0A21B52E-0A28-489D-A25B-56D4EE8B757F}" type="presParOf" srcId="{4C4E5246-DB8B-4567-A312-4E3839F35F58}" destId="{19A03B74-E7C4-4F89-AA4F-1DF02351931B}" srcOrd="0" destOrd="0" presId="urn:microsoft.com/office/officeart/2005/8/layout/process1"/>
    <dgm:cxn modelId="{933C32BE-91FB-4559-B75A-A4AAB5D54C5B}" type="presParOf" srcId="{EA61F2E1-EC0A-4B4C-923D-AF4D3799D3DB}" destId="{5E6FF772-989B-41D0-B7AE-158EFE5540C2}" srcOrd="2" destOrd="0" presId="urn:microsoft.com/office/officeart/2005/8/layout/process1"/>
    <dgm:cxn modelId="{CFA89E45-4ABB-4D7F-8F93-A0878248F9C0}" type="presParOf" srcId="{EA61F2E1-EC0A-4B4C-923D-AF4D3799D3DB}" destId="{E548028C-45CD-48AD-BEE0-C580EF4BE7C5}" srcOrd="3" destOrd="0" presId="urn:microsoft.com/office/officeart/2005/8/layout/process1"/>
    <dgm:cxn modelId="{C8DD9343-9EAB-4CD3-AE80-8A8C3A724D0C}" type="presParOf" srcId="{E548028C-45CD-48AD-BEE0-C580EF4BE7C5}" destId="{3C9984BE-F106-4571-B15A-460778E20B1C}" srcOrd="0" destOrd="0" presId="urn:microsoft.com/office/officeart/2005/8/layout/process1"/>
    <dgm:cxn modelId="{062D0D69-4154-4007-9233-70E3E55F222A}" type="presParOf" srcId="{EA61F2E1-EC0A-4B4C-923D-AF4D3799D3DB}" destId="{A23D5741-77D5-4021-84C7-8C9ECF5A17E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96E475-AA63-4C1F-A354-70353FE5668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9AEC8BB-5563-4621-AEF7-DE639C74D4A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Карта социальных партнеров </a:t>
          </a:r>
        </a:p>
      </dgm:t>
    </dgm:pt>
    <dgm:pt modelId="{87B2C656-C0E2-4DAF-9132-FC1B51CBE76F}" type="parTrans" cxnId="{A1E924AC-9C16-41C5-A518-6D5735447354}">
      <dgm:prSet/>
      <dgm:spPr/>
      <dgm:t>
        <a:bodyPr/>
        <a:lstStyle/>
        <a:p>
          <a:endParaRPr lang="ru-RU"/>
        </a:p>
      </dgm:t>
    </dgm:pt>
    <dgm:pt modelId="{F7070781-5CA1-48E3-AE25-9446D96567F2}" type="sibTrans" cxnId="{A1E924AC-9C16-41C5-A518-6D573544735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ru-RU"/>
        </a:p>
      </dgm:t>
    </dgm:pt>
    <dgm:pt modelId="{46475AF1-95FC-46B3-987F-83CD9379FA5C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Ежегодный фестиваль </a:t>
          </a:r>
        </a:p>
        <a:p>
          <a:r>
            <a:rPr lang="ru-RU" sz="1600" b="1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</a:t>
          </a:r>
        </a:p>
      </dgm:t>
    </dgm:pt>
    <dgm:pt modelId="{4D5C143D-B138-448A-931A-4D16D1F2B7A5}" type="parTrans" cxnId="{C6657B54-3A1E-40DF-9C25-16900C70A6D7}">
      <dgm:prSet/>
      <dgm:spPr/>
      <dgm:t>
        <a:bodyPr/>
        <a:lstStyle/>
        <a:p>
          <a:endParaRPr lang="ru-RU"/>
        </a:p>
      </dgm:t>
    </dgm:pt>
    <dgm:pt modelId="{3BD7D354-3C99-4B77-B754-ED8518FC6331}" type="sibTrans" cxnId="{C6657B54-3A1E-40DF-9C25-16900C70A6D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856418B6-21E3-45C5-B0F8-F89394E8F00A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пособие </a:t>
          </a:r>
        </a:p>
        <a:p>
          <a:r>
            <a:rPr lang="ru-RU" sz="1600" b="1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атлас профессий»</a:t>
          </a:r>
        </a:p>
      </dgm:t>
    </dgm:pt>
    <dgm:pt modelId="{CD620D2C-47D1-4E6F-8D32-3EECBF6717F1}" type="parTrans" cxnId="{FF9C20FC-B1B2-41B7-AD9F-04D155D71752}">
      <dgm:prSet/>
      <dgm:spPr/>
      <dgm:t>
        <a:bodyPr/>
        <a:lstStyle/>
        <a:p>
          <a:endParaRPr lang="ru-RU"/>
        </a:p>
      </dgm:t>
    </dgm:pt>
    <dgm:pt modelId="{8852A784-FF03-4959-9E8F-0E57E51CFE3A}" type="sibTrans" cxnId="{FF9C20FC-B1B2-41B7-AD9F-04D155D7175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E198A03D-9C85-4F96-832A-2126DB11C604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Электронный сборник </a:t>
          </a:r>
          <a:r>
            <a:rPr lang="ru-RU" sz="1600" b="1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методических разработок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работников </a:t>
          </a:r>
        </a:p>
      </dgm:t>
    </dgm:pt>
    <dgm:pt modelId="{4BF610B0-40A3-485D-85A4-483CC7BCD209}" type="parTrans" cxnId="{5B9E08B6-C855-493E-8D0F-21F56C36DE64}">
      <dgm:prSet/>
      <dgm:spPr/>
      <dgm:t>
        <a:bodyPr/>
        <a:lstStyle/>
        <a:p>
          <a:endParaRPr lang="ru-RU"/>
        </a:p>
      </dgm:t>
    </dgm:pt>
    <dgm:pt modelId="{3A89B052-80A1-4402-B52D-7E54EB7631B7}" type="sibTrans" cxnId="{5B9E08B6-C855-493E-8D0F-21F56C36DE64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01E07175-FCD4-48DD-AEEE-5182376C45B2}" type="pres">
      <dgm:prSet presAssocID="{9D96E475-AA63-4C1F-A354-70353FE5668D}" presName="Name0" presStyleCnt="0">
        <dgm:presLayoutVars>
          <dgm:chMax val="21"/>
          <dgm:chPref val="21"/>
        </dgm:presLayoutVars>
      </dgm:prSet>
      <dgm:spPr/>
    </dgm:pt>
    <dgm:pt modelId="{851F5639-1785-4B79-BDD0-3BD9995F1D54}" type="pres">
      <dgm:prSet presAssocID="{F9AEC8BB-5563-4621-AEF7-DE639C74D4AF}" presName="text1" presStyleCnt="0"/>
      <dgm:spPr/>
    </dgm:pt>
    <dgm:pt modelId="{6ED0B60C-705B-42D3-B9C8-9369C317EDC1}" type="pres">
      <dgm:prSet presAssocID="{F9AEC8BB-5563-4621-AEF7-DE639C74D4AF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A9B813E-169F-4B3D-9413-97805F2A470A}" type="pres">
      <dgm:prSet presAssocID="{F9AEC8BB-5563-4621-AEF7-DE639C74D4AF}" presName="textaccent1" presStyleCnt="0"/>
      <dgm:spPr/>
    </dgm:pt>
    <dgm:pt modelId="{9407E2D1-A069-465C-AE7E-AAB9B2F5271C}" type="pres">
      <dgm:prSet presAssocID="{F9AEC8BB-5563-4621-AEF7-DE639C74D4AF}" presName="accentRepeatNode" presStyleLbl="solidAlignAcc1" presStyleIdx="0" presStyleCnt="8"/>
      <dgm:spPr/>
    </dgm:pt>
    <dgm:pt modelId="{0CFE658D-CE0C-49C1-90B4-098A5BCD9A3F}" type="pres">
      <dgm:prSet presAssocID="{F7070781-5CA1-48E3-AE25-9446D96567F2}" presName="image1" presStyleCnt="0"/>
      <dgm:spPr/>
    </dgm:pt>
    <dgm:pt modelId="{AC1014D3-D423-4B64-877D-41AAD8784ED9}" type="pres">
      <dgm:prSet presAssocID="{F7070781-5CA1-48E3-AE25-9446D96567F2}" presName="imageRepeatNode" presStyleLbl="alignAcc1" presStyleIdx="0" presStyleCnt="4"/>
      <dgm:spPr/>
    </dgm:pt>
    <dgm:pt modelId="{B8EB0C37-369F-4FD6-878E-E0024409B06F}" type="pres">
      <dgm:prSet presAssocID="{F7070781-5CA1-48E3-AE25-9446D96567F2}" presName="imageaccent1" presStyleCnt="0"/>
      <dgm:spPr/>
    </dgm:pt>
    <dgm:pt modelId="{08A6877B-8EB9-4D5F-9929-C1AC191B57F3}" type="pres">
      <dgm:prSet presAssocID="{F7070781-5CA1-48E3-AE25-9446D96567F2}" presName="accentRepeatNode" presStyleLbl="solidAlignAcc1" presStyleIdx="1" presStyleCnt="8"/>
      <dgm:spPr/>
    </dgm:pt>
    <dgm:pt modelId="{E74865BF-ECEB-4B9D-BCF4-50C35D18B070}" type="pres">
      <dgm:prSet presAssocID="{46475AF1-95FC-46B3-987F-83CD9379FA5C}" presName="text2" presStyleCnt="0"/>
      <dgm:spPr/>
    </dgm:pt>
    <dgm:pt modelId="{063BCDA6-4E20-449E-A0A1-23D691B866AE}" type="pres">
      <dgm:prSet presAssocID="{46475AF1-95FC-46B3-987F-83CD9379FA5C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E49DA3C-B60F-4807-8BB9-33EEEB626685}" type="pres">
      <dgm:prSet presAssocID="{46475AF1-95FC-46B3-987F-83CD9379FA5C}" presName="textaccent2" presStyleCnt="0"/>
      <dgm:spPr/>
    </dgm:pt>
    <dgm:pt modelId="{9187B4A1-EF32-4730-BB9B-55B5D9C70858}" type="pres">
      <dgm:prSet presAssocID="{46475AF1-95FC-46B3-987F-83CD9379FA5C}" presName="accentRepeatNode" presStyleLbl="solidAlignAcc1" presStyleIdx="2" presStyleCnt="8"/>
      <dgm:spPr/>
    </dgm:pt>
    <dgm:pt modelId="{3C648721-A4EC-487B-8296-F30E974AD128}" type="pres">
      <dgm:prSet presAssocID="{3BD7D354-3C99-4B77-B754-ED8518FC6331}" presName="image2" presStyleCnt="0"/>
      <dgm:spPr/>
    </dgm:pt>
    <dgm:pt modelId="{49028695-CD8E-42C7-A6CF-21E6AB6A0A9A}" type="pres">
      <dgm:prSet presAssocID="{3BD7D354-3C99-4B77-B754-ED8518FC6331}" presName="imageRepeatNode" presStyleLbl="alignAcc1" presStyleIdx="1" presStyleCnt="4"/>
      <dgm:spPr/>
    </dgm:pt>
    <dgm:pt modelId="{7645ADFF-5BBF-475A-9E85-3AFF2411D99C}" type="pres">
      <dgm:prSet presAssocID="{3BD7D354-3C99-4B77-B754-ED8518FC6331}" presName="imageaccent2" presStyleCnt="0"/>
      <dgm:spPr/>
    </dgm:pt>
    <dgm:pt modelId="{0A7E96DB-628F-4D77-A5DA-E4DFC8B98B04}" type="pres">
      <dgm:prSet presAssocID="{3BD7D354-3C99-4B77-B754-ED8518FC6331}" presName="accentRepeatNode" presStyleLbl="solidAlignAcc1" presStyleIdx="3" presStyleCnt="8"/>
      <dgm:spPr/>
    </dgm:pt>
    <dgm:pt modelId="{C08BC7C9-FBD9-4351-818C-9A563026709D}" type="pres">
      <dgm:prSet presAssocID="{856418B6-21E3-45C5-B0F8-F89394E8F00A}" presName="text3" presStyleCnt="0"/>
      <dgm:spPr/>
    </dgm:pt>
    <dgm:pt modelId="{CAB027D2-D7DB-4BAF-A7C9-72A60456A92F}" type="pres">
      <dgm:prSet presAssocID="{856418B6-21E3-45C5-B0F8-F89394E8F00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000000-44D5-4F26-9867-CF61A3D2FEF8}" type="pres">
      <dgm:prSet presAssocID="{856418B6-21E3-45C5-B0F8-F89394E8F00A}" presName="textaccent3" presStyleCnt="0"/>
      <dgm:spPr/>
    </dgm:pt>
    <dgm:pt modelId="{8AC68443-A9E1-4B6F-A3FE-D580C3047E93}" type="pres">
      <dgm:prSet presAssocID="{856418B6-21E3-45C5-B0F8-F89394E8F00A}" presName="accentRepeatNode" presStyleLbl="solidAlignAcc1" presStyleIdx="4" presStyleCnt="8"/>
      <dgm:spPr/>
    </dgm:pt>
    <dgm:pt modelId="{6EF64015-5DFF-4B77-AF85-6095C66138F7}" type="pres">
      <dgm:prSet presAssocID="{8852A784-FF03-4959-9E8F-0E57E51CFE3A}" presName="image3" presStyleCnt="0"/>
      <dgm:spPr/>
    </dgm:pt>
    <dgm:pt modelId="{9F240258-E95A-47F2-A987-511F699F49EB}" type="pres">
      <dgm:prSet presAssocID="{8852A784-FF03-4959-9E8F-0E57E51CFE3A}" presName="imageRepeatNode" presStyleLbl="alignAcc1" presStyleIdx="2" presStyleCnt="4"/>
      <dgm:spPr/>
    </dgm:pt>
    <dgm:pt modelId="{87E74A1A-1DA1-4F82-90B8-66581C5A8EA5}" type="pres">
      <dgm:prSet presAssocID="{8852A784-FF03-4959-9E8F-0E57E51CFE3A}" presName="imageaccent3" presStyleCnt="0"/>
      <dgm:spPr/>
    </dgm:pt>
    <dgm:pt modelId="{9AD1DE77-6B3E-4858-97A0-7B87B231D68B}" type="pres">
      <dgm:prSet presAssocID="{8852A784-FF03-4959-9E8F-0E57E51CFE3A}" presName="accentRepeatNode" presStyleLbl="solidAlignAcc1" presStyleIdx="5" presStyleCnt="8"/>
      <dgm:spPr/>
    </dgm:pt>
    <dgm:pt modelId="{B5D47BED-EFD2-4A00-901C-5E854A319C53}" type="pres">
      <dgm:prSet presAssocID="{E198A03D-9C85-4F96-832A-2126DB11C604}" presName="text4" presStyleCnt="0"/>
      <dgm:spPr/>
    </dgm:pt>
    <dgm:pt modelId="{6ADC192B-0685-4132-9331-5A690D9A366C}" type="pres">
      <dgm:prSet presAssocID="{E198A03D-9C85-4F96-832A-2126DB11C604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62ECE5A-EF97-4919-A93D-FCA08E9C1B59}" type="pres">
      <dgm:prSet presAssocID="{E198A03D-9C85-4F96-832A-2126DB11C604}" presName="textaccent4" presStyleCnt="0"/>
      <dgm:spPr/>
    </dgm:pt>
    <dgm:pt modelId="{EA9E2745-8FEB-4F11-8D97-E744A381CFD5}" type="pres">
      <dgm:prSet presAssocID="{E198A03D-9C85-4F96-832A-2126DB11C604}" presName="accentRepeatNode" presStyleLbl="solidAlignAcc1" presStyleIdx="6" presStyleCnt="8"/>
      <dgm:spPr/>
    </dgm:pt>
    <dgm:pt modelId="{6788C057-EA20-4F6C-9D02-7B3EC52A6F5F}" type="pres">
      <dgm:prSet presAssocID="{3A89B052-80A1-4402-B52D-7E54EB7631B7}" presName="image4" presStyleCnt="0"/>
      <dgm:spPr/>
    </dgm:pt>
    <dgm:pt modelId="{C95104D0-695F-40D2-B1C2-3C0FB0CB37F2}" type="pres">
      <dgm:prSet presAssocID="{3A89B052-80A1-4402-B52D-7E54EB7631B7}" presName="imageRepeatNode" presStyleLbl="alignAcc1" presStyleIdx="3" presStyleCnt="4"/>
      <dgm:spPr/>
    </dgm:pt>
    <dgm:pt modelId="{022D16A9-410F-47C4-A442-15BB84B996E3}" type="pres">
      <dgm:prSet presAssocID="{3A89B052-80A1-4402-B52D-7E54EB7631B7}" presName="imageaccent4" presStyleCnt="0"/>
      <dgm:spPr/>
    </dgm:pt>
    <dgm:pt modelId="{23025A13-CDE6-4C45-8B3A-4EB22BB8AD82}" type="pres">
      <dgm:prSet presAssocID="{3A89B052-80A1-4402-B52D-7E54EB7631B7}" presName="accentRepeatNode" presStyleLbl="solidAlignAcc1" presStyleIdx="7" presStyleCnt="8"/>
      <dgm:spPr/>
    </dgm:pt>
  </dgm:ptLst>
  <dgm:cxnLst>
    <dgm:cxn modelId="{8ED5012C-7E60-4480-9E51-6E08CD046777}" type="presOf" srcId="{8852A784-FF03-4959-9E8F-0E57E51CFE3A}" destId="{9F240258-E95A-47F2-A987-511F699F49EB}" srcOrd="0" destOrd="0" presId="urn:microsoft.com/office/officeart/2008/layout/HexagonCluster"/>
    <dgm:cxn modelId="{66B79A36-BF09-475A-B685-56CBBBD7D41B}" type="presOf" srcId="{3BD7D354-3C99-4B77-B754-ED8518FC6331}" destId="{49028695-CD8E-42C7-A6CF-21E6AB6A0A9A}" srcOrd="0" destOrd="0" presId="urn:microsoft.com/office/officeart/2008/layout/HexagonCluster"/>
    <dgm:cxn modelId="{FE5D165D-19E1-42F1-A051-76C3FA11507B}" type="presOf" srcId="{9D96E475-AA63-4C1F-A354-70353FE5668D}" destId="{01E07175-FCD4-48DD-AEEE-5182376C45B2}" srcOrd="0" destOrd="0" presId="urn:microsoft.com/office/officeart/2008/layout/HexagonCluster"/>
    <dgm:cxn modelId="{C6657B54-3A1E-40DF-9C25-16900C70A6D7}" srcId="{9D96E475-AA63-4C1F-A354-70353FE5668D}" destId="{46475AF1-95FC-46B3-987F-83CD9379FA5C}" srcOrd="1" destOrd="0" parTransId="{4D5C143D-B138-448A-931A-4D16D1F2B7A5}" sibTransId="{3BD7D354-3C99-4B77-B754-ED8518FC6331}"/>
    <dgm:cxn modelId="{7BEDEF84-98E3-46D0-8422-05BE4EADC7B6}" type="presOf" srcId="{46475AF1-95FC-46B3-987F-83CD9379FA5C}" destId="{063BCDA6-4E20-449E-A0A1-23D691B866AE}" srcOrd="0" destOrd="0" presId="urn:microsoft.com/office/officeart/2008/layout/HexagonCluster"/>
    <dgm:cxn modelId="{A1E924AC-9C16-41C5-A518-6D5735447354}" srcId="{9D96E475-AA63-4C1F-A354-70353FE5668D}" destId="{F9AEC8BB-5563-4621-AEF7-DE639C74D4AF}" srcOrd="0" destOrd="0" parTransId="{87B2C656-C0E2-4DAF-9132-FC1B51CBE76F}" sibTransId="{F7070781-5CA1-48E3-AE25-9446D96567F2}"/>
    <dgm:cxn modelId="{A8101CB0-7F53-4FD0-84BC-2B0A216A6858}" type="presOf" srcId="{F7070781-5CA1-48E3-AE25-9446D96567F2}" destId="{AC1014D3-D423-4B64-877D-41AAD8784ED9}" srcOrd="0" destOrd="0" presId="urn:microsoft.com/office/officeart/2008/layout/HexagonCluster"/>
    <dgm:cxn modelId="{3ECF71B5-E1FE-4E08-8DEE-6E379D8BE2AD}" type="presOf" srcId="{F9AEC8BB-5563-4621-AEF7-DE639C74D4AF}" destId="{6ED0B60C-705B-42D3-B9C8-9369C317EDC1}" srcOrd="0" destOrd="0" presId="urn:microsoft.com/office/officeart/2008/layout/HexagonCluster"/>
    <dgm:cxn modelId="{5B9E08B6-C855-493E-8D0F-21F56C36DE64}" srcId="{9D96E475-AA63-4C1F-A354-70353FE5668D}" destId="{E198A03D-9C85-4F96-832A-2126DB11C604}" srcOrd="3" destOrd="0" parTransId="{4BF610B0-40A3-485D-85A4-483CC7BCD209}" sibTransId="{3A89B052-80A1-4402-B52D-7E54EB7631B7}"/>
    <dgm:cxn modelId="{5A1F5BBA-CB43-4082-BC0F-34F79EE4B7C8}" type="presOf" srcId="{3A89B052-80A1-4402-B52D-7E54EB7631B7}" destId="{C95104D0-695F-40D2-B1C2-3C0FB0CB37F2}" srcOrd="0" destOrd="0" presId="urn:microsoft.com/office/officeart/2008/layout/HexagonCluster"/>
    <dgm:cxn modelId="{097FE9D0-B578-4A87-BB11-7F886300126B}" type="presOf" srcId="{E198A03D-9C85-4F96-832A-2126DB11C604}" destId="{6ADC192B-0685-4132-9331-5A690D9A366C}" srcOrd="0" destOrd="0" presId="urn:microsoft.com/office/officeart/2008/layout/HexagonCluster"/>
    <dgm:cxn modelId="{123219D8-379A-4CDD-A4A2-86031887BF51}" type="presOf" srcId="{856418B6-21E3-45C5-B0F8-F89394E8F00A}" destId="{CAB027D2-D7DB-4BAF-A7C9-72A60456A92F}" srcOrd="0" destOrd="0" presId="urn:microsoft.com/office/officeart/2008/layout/HexagonCluster"/>
    <dgm:cxn modelId="{FF9C20FC-B1B2-41B7-AD9F-04D155D71752}" srcId="{9D96E475-AA63-4C1F-A354-70353FE5668D}" destId="{856418B6-21E3-45C5-B0F8-F89394E8F00A}" srcOrd="2" destOrd="0" parTransId="{CD620D2C-47D1-4E6F-8D32-3EECBF6717F1}" sibTransId="{8852A784-FF03-4959-9E8F-0E57E51CFE3A}"/>
    <dgm:cxn modelId="{EE2C764F-4A96-4FA4-8B54-B7DFA07DF137}" type="presParOf" srcId="{01E07175-FCD4-48DD-AEEE-5182376C45B2}" destId="{851F5639-1785-4B79-BDD0-3BD9995F1D54}" srcOrd="0" destOrd="0" presId="urn:microsoft.com/office/officeart/2008/layout/HexagonCluster"/>
    <dgm:cxn modelId="{F1E8611E-299D-4251-A3C7-A2541F7865EC}" type="presParOf" srcId="{851F5639-1785-4B79-BDD0-3BD9995F1D54}" destId="{6ED0B60C-705B-42D3-B9C8-9369C317EDC1}" srcOrd="0" destOrd="0" presId="urn:microsoft.com/office/officeart/2008/layout/HexagonCluster"/>
    <dgm:cxn modelId="{7645197B-55CD-44A7-9807-6545E55556B6}" type="presParOf" srcId="{01E07175-FCD4-48DD-AEEE-5182376C45B2}" destId="{CA9B813E-169F-4B3D-9413-97805F2A470A}" srcOrd="1" destOrd="0" presId="urn:microsoft.com/office/officeart/2008/layout/HexagonCluster"/>
    <dgm:cxn modelId="{3150D203-0A6A-4403-8C40-D8F4D2B94056}" type="presParOf" srcId="{CA9B813E-169F-4B3D-9413-97805F2A470A}" destId="{9407E2D1-A069-465C-AE7E-AAB9B2F5271C}" srcOrd="0" destOrd="0" presId="urn:microsoft.com/office/officeart/2008/layout/HexagonCluster"/>
    <dgm:cxn modelId="{C89DF925-9494-4D72-BE8C-196CE1154C2A}" type="presParOf" srcId="{01E07175-FCD4-48DD-AEEE-5182376C45B2}" destId="{0CFE658D-CE0C-49C1-90B4-098A5BCD9A3F}" srcOrd="2" destOrd="0" presId="urn:microsoft.com/office/officeart/2008/layout/HexagonCluster"/>
    <dgm:cxn modelId="{C7FD3248-9841-4740-BD04-127C67CFCBA7}" type="presParOf" srcId="{0CFE658D-CE0C-49C1-90B4-098A5BCD9A3F}" destId="{AC1014D3-D423-4B64-877D-41AAD8784ED9}" srcOrd="0" destOrd="0" presId="urn:microsoft.com/office/officeart/2008/layout/HexagonCluster"/>
    <dgm:cxn modelId="{ED9E5260-6508-4EDD-B7FE-5B174A8CFDEA}" type="presParOf" srcId="{01E07175-FCD4-48DD-AEEE-5182376C45B2}" destId="{B8EB0C37-369F-4FD6-878E-E0024409B06F}" srcOrd="3" destOrd="0" presId="urn:microsoft.com/office/officeart/2008/layout/HexagonCluster"/>
    <dgm:cxn modelId="{00D663AB-C5DA-4931-BBC1-CFCE772E469D}" type="presParOf" srcId="{B8EB0C37-369F-4FD6-878E-E0024409B06F}" destId="{08A6877B-8EB9-4D5F-9929-C1AC191B57F3}" srcOrd="0" destOrd="0" presId="urn:microsoft.com/office/officeart/2008/layout/HexagonCluster"/>
    <dgm:cxn modelId="{567D2F53-6CFA-40BA-858B-1770C37C002D}" type="presParOf" srcId="{01E07175-FCD4-48DD-AEEE-5182376C45B2}" destId="{E74865BF-ECEB-4B9D-BCF4-50C35D18B070}" srcOrd="4" destOrd="0" presId="urn:microsoft.com/office/officeart/2008/layout/HexagonCluster"/>
    <dgm:cxn modelId="{EBD791E6-7E8A-4A30-811C-DE93348BBA6E}" type="presParOf" srcId="{E74865BF-ECEB-4B9D-BCF4-50C35D18B070}" destId="{063BCDA6-4E20-449E-A0A1-23D691B866AE}" srcOrd="0" destOrd="0" presId="urn:microsoft.com/office/officeart/2008/layout/HexagonCluster"/>
    <dgm:cxn modelId="{31EFA7F3-FFA4-4E07-B393-5D243F9C36A1}" type="presParOf" srcId="{01E07175-FCD4-48DD-AEEE-5182376C45B2}" destId="{4E49DA3C-B60F-4807-8BB9-33EEEB626685}" srcOrd="5" destOrd="0" presId="urn:microsoft.com/office/officeart/2008/layout/HexagonCluster"/>
    <dgm:cxn modelId="{3DCAA3C5-A76A-4DC3-9A50-00372BF5C57F}" type="presParOf" srcId="{4E49DA3C-B60F-4807-8BB9-33EEEB626685}" destId="{9187B4A1-EF32-4730-BB9B-55B5D9C70858}" srcOrd="0" destOrd="0" presId="urn:microsoft.com/office/officeart/2008/layout/HexagonCluster"/>
    <dgm:cxn modelId="{A1DD9AF6-5864-4E2A-843A-1204CE94D2AA}" type="presParOf" srcId="{01E07175-FCD4-48DD-AEEE-5182376C45B2}" destId="{3C648721-A4EC-487B-8296-F30E974AD128}" srcOrd="6" destOrd="0" presId="urn:microsoft.com/office/officeart/2008/layout/HexagonCluster"/>
    <dgm:cxn modelId="{FD585F8D-3D52-46E6-A371-481F93566DC0}" type="presParOf" srcId="{3C648721-A4EC-487B-8296-F30E974AD128}" destId="{49028695-CD8E-42C7-A6CF-21E6AB6A0A9A}" srcOrd="0" destOrd="0" presId="urn:microsoft.com/office/officeart/2008/layout/HexagonCluster"/>
    <dgm:cxn modelId="{534485A3-0AF0-4F09-A86D-B28F8646F005}" type="presParOf" srcId="{01E07175-FCD4-48DD-AEEE-5182376C45B2}" destId="{7645ADFF-5BBF-475A-9E85-3AFF2411D99C}" srcOrd="7" destOrd="0" presId="urn:microsoft.com/office/officeart/2008/layout/HexagonCluster"/>
    <dgm:cxn modelId="{18ECDE13-1AB2-48E1-8BCE-E224511B1B66}" type="presParOf" srcId="{7645ADFF-5BBF-475A-9E85-3AFF2411D99C}" destId="{0A7E96DB-628F-4D77-A5DA-E4DFC8B98B04}" srcOrd="0" destOrd="0" presId="urn:microsoft.com/office/officeart/2008/layout/HexagonCluster"/>
    <dgm:cxn modelId="{9E97285C-D7BD-427D-8BC7-DBB8B402BA42}" type="presParOf" srcId="{01E07175-FCD4-48DD-AEEE-5182376C45B2}" destId="{C08BC7C9-FBD9-4351-818C-9A563026709D}" srcOrd="8" destOrd="0" presId="urn:microsoft.com/office/officeart/2008/layout/HexagonCluster"/>
    <dgm:cxn modelId="{C628BE19-03A9-4F03-995A-8C954EB3DC9E}" type="presParOf" srcId="{C08BC7C9-FBD9-4351-818C-9A563026709D}" destId="{CAB027D2-D7DB-4BAF-A7C9-72A60456A92F}" srcOrd="0" destOrd="0" presId="urn:microsoft.com/office/officeart/2008/layout/HexagonCluster"/>
    <dgm:cxn modelId="{CE98FBA1-7D4B-4AEA-83CC-794BA1A0D425}" type="presParOf" srcId="{01E07175-FCD4-48DD-AEEE-5182376C45B2}" destId="{8D000000-44D5-4F26-9867-CF61A3D2FEF8}" srcOrd="9" destOrd="0" presId="urn:microsoft.com/office/officeart/2008/layout/HexagonCluster"/>
    <dgm:cxn modelId="{5AC86466-ED4C-4DE8-A5CC-EDBDB1270C4D}" type="presParOf" srcId="{8D000000-44D5-4F26-9867-CF61A3D2FEF8}" destId="{8AC68443-A9E1-4B6F-A3FE-D580C3047E93}" srcOrd="0" destOrd="0" presId="urn:microsoft.com/office/officeart/2008/layout/HexagonCluster"/>
    <dgm:cxn modelId="{BA6FB0F4-B54F-42F2-A31A-A98CB709FA9F}" type="presParOf" srcId="{01E07175-FCD4-48DD-AEEE-5182376C45B2}" destId="{6EF64015-5DFF-4B77-AF85-6095C66138F7}" srcOrd="10" destOrd="0" presId="urn:microsoft.com/office/officeart/2008/layout/HexagonCluster"/>
    <dgm:cxn modelId="{3D6AD9F5-5BF5-486A-B2E2-0FA3543C7885}" type="presParOf" srcId="{6EF64015-5DFF-4B77-AF85-6095C66138F7}" destId="{9F240258-E95A-47F2-A987-511F699F49EB}" srcOrd="0" destOrd="0" presId="urn:microsoft.com/office/officeart/2008/layout/HexagonCluster"/>
    <dgm:cxn modelId="{857F60D4-BD67-459A-87DE-1CE4D544C33A}" type="presParOf" srcId="{01E07175-FCD4-48DD-AEEE-5182376C45B2}" destId="{87E74A1A-1DA1-4F82-90B8-66581C5A8EA5}" srcOrd="11" destOrd="0" presId="urn:microsoft.com/office/officeart/2008/layout/HexagonCluster"/>
    <dgm:cxn modelId="{438C4BFC-C170-440A-8EB8-E012D89D534B}" type="presParOf" srcId="{87E74A1A-1DA1-4F82-90B8-66581C5A8EA5}" destId="{9AD1DE77-6B3E-4858-97A0-7B87B231D68B}" srcOrd="0" destOrd="0" presId="urn:microsoft.com/office/officeart/2008/layout/HexagonCluster"/>
    <dgm:cxn modelId="{00B2CA45-10BB-446F-BBE6-80E33B74165E}" type="presParOf" srcId="{01E07175-FCD4-48DD-AEEE-5182376C45B2}" destId="{B5D47BED-EFD2-4A00-901C-5E854A319C53}" srcOrd="12" destOrd="0" presId="urn:microsoft.com/office/officeart/2008/layout/HexagonCluster"/>
    <dgm:cxn modelId="{F18FE0B2-5241-409E-828D-C7185546BBF3}" type="presParOf" srcId="{B5D47BED-EFD2-4A00-901C-5E854A319C53}" destId="{6ADC192B-0685-4132-9331-5A690D9A366C}" srcOrd="0" destOrd="0" presId="urn:microsoft.com/office/officeart/2008/layout/HexagonCluster"/>
    <dgm:cxn modelId="{714B99F1-F046-4EDD-BE49-62427DD846EC}" type="presParOf" srcId="{01E07175-FCD4-48DD-AEEE-5182376C45B2}" destId="{662ECE5A-EF97-4919-A93D-FCA08E9C1B59}" srcOrd="13" destOrd="0" presId="urn:microsoft.com/office/officeart/2008/layout/HexagonCluster"/>
    <dgm:cxn modelId="{35D98EE2-048C-4B4E-83B4-6E4E533E4868}" type="presParOf" srcId="{662ECE5A-EF97-4919-A93D-FCA08E9C1B59}" destId="{EA9E2745-8FEB-4F11-8D97-E744A381CFD5}" srcOrd="0" destOrd="0" presId="urn:microsoft.com/office/officeart/2008/layout/HexagonCluster"/>
    <dgm:cxn modelId="{F5AF136E-7BA6-4CCC-87E1-5D40EBA9782F}" type="presParOf" srcId="{01E07175-FCD4-48DD-AEEE-5182376C45B2}" destId="{6788C057-EA20-4F6C-9D02-7B3EC52A6F5F}" srcOrd="14" destOrd="0" presId="urn:microsoft.com/office/officeart/2008/layout/HexagonCluster"/>
    <dgm:cxn modelId="{5766CE3C-9013-4A9E-BD3D-47C9D7978995}" type="presParOf" srcId="{6788C057-EA20-4F6C-9D02-7B3EC52A6F5F}" destId="{C95104D0-695F-40D2-B1C2-3C0FB0CB37F2}" srcOrd="0" destOrd="0" presId="urn:microsoft.com/office/officeart/2008/layout/HexagonCluster"/>
    <dgm:cxn modelId="{2311EC71-251D-4317-83CA-2DD76D266EFE}" type="presParOf" srcId="{01E07175-FCD4-48DD-AEEE-5182376C45B2}" destId="{022D16A9-410F-47C4-A442-15BB84B996E3}" srcOrd="15" destOrd="0" presId="urn:microsoft.com/office/officeart/2008/layout/HexagonCluster"/>
    <dgm:cxn modelId="{78125D90-393E-4574-AE3B-45B79503E288}" type="presParOf" srcId="{022D16A9-410F-47C4-A442-15BB84B996E3}" destId="{23025A13-CDE6-4C45-8B3A-4EB22BB8AD8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DD85E-3FE9-4206-B0D0-EBC415FF4A18}">
      <dsp:nvSpPr>
        <dsp:cNvPr id="0" name=""/>
        <dsp:cNvSpPr/>
      </dsp:nvSpPr>
      <dsp:spPr>
        <a:xfrm>
          <a:off x="0" y="377357"/>
          <a:ext cx="11404083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3D3FD-B4B3-415C-B5FF-082E0A328520}">
      <dsp:nvSpPr>
        <dsp:cNvPr id="0" name=""/>
        <dsp:cNvSpPr/>
      </dsp:nvSpPr>
      <dsp:spPr>
        <a:xfrm>
          <a:off x="570204" y="8357"/>
          <a:ext cx="798285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33" tIns="0" rIns="30173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107</a:t>
          </a:r>
        </a:p>
      </dsp:txBody>
      <dsp:txXfrm>
        <a:off x="606230" y="44383"/>
        <a:ext cx="7910806" cy="665948"/>
      </dsp:txXfrm>
    </dsp:sp>
    <dsp:sp modelId="{1B886658-9151-4E55-9CA2-7ABCA7A44EE1}">
      <dsp:nvSpPr>
        <dsp:cNvPr id="0" name=""/>
        <dsp:cNvSpPr/>
      </dsp:nvSpPr>
      <dsp:spPr>
        <a:xfrm>
          <a:off x="0" y="1511357"/>
          <a:ext cx="11404083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03E82-D3B4-4730-9E3B-B0691DEB1152}">
      <dsp:nvSpPr>
        <dsp:cNvPr id="0" name=""/>
        <dsp:cNvSpPr/>
      </dsp:nvSpPr>
      <dsp:spPr>
        <a:xfrm>
          <a:off x="570204" y="1142357"/>
          <a:ext cx="798285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33" tIns="0" rIns="30173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192</a:t>
          </a:r>
        </a:p>
      </dsp:txBody>
      <dsp:txXfrm>
        <a:off x="606230" y="1178383"/>
        <a:ext cx="7910806" cy="665948"/>
      </dsp:txXfrm>
    </dsp:sp>
    <dsp:sp modelId="{81DE1E26-F17B-4A12-87E4-8A677523A73A}">
      <dsp:nvSpPr>
        <dsp:cNvPr id="0" name=""/>
        <dsp:cNvSpPr/>
      </dsp:nvSpPr>
      <dsp:spPr>
        <a:xfrm>
          <a:off x="0" y="2645357"/>
          <a:ext cx="11404083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A8485-C365-41D5-BCD3-6EA7499C254C}">
      <dsp:nvSpPr>
        <dsp:cNvPr id="0" name=""/>
        <dsp:cNvSpPr/>
      </dsp:nvSpPr>
      <dsp:spPr>
        <a:xfrm>
          <a:off x="570204" y="2276357"/>
          <a:ext cx="798285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33" tIns="0" rIns="30173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филиал МБДОУ детского сада «Надежда» детский сад № 140</a:t>
          </a:r>
        </a:p>
      </dsp:txBody>
      <dsp:txXfrm>
        <a:off x="606230" y="2312383"/>
        <a:ext cx="7910806" cy="665948"/>
      </dsp:txXfrm>
    </dsp:sp>
    <dsp:sp modelId="{419C2534-BD13-49EF-B9E4-CA43D653B2D4}">
      <dsp:nvSpPr>
        <dsp:cNvPr id="0" name=""/>
        <dsp:cNvSpPr/>
      </dsp:nvSpPr>
      <dsp:spPr>
        <a:xfrm>
          <a:off x="0" y="3779357"/>
          <a:ext cx="11404083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0E50-12C7-4B5F-97DE-C347F4D5A59D}">
      <dsp:nvSpPr>
        <dsp:cNvPr id="0" name=""/>
        <dsp:cNvSpPr/>
      </dsp:nvSpPr>
      <dsp:spPr>
        <a:xfrm>
          <a:off x="570204" y="3410357"/>
          <a:ext cx="798285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33" tIns="0" rIns="30173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МАДОУ детский сад № 32</a:t>
          </a:r>
        </a:p>
      </dsp:txBody>
      <dsp:txXfrm>
        <a:off x="606230" y="3446383"/>
        <a:ext cx="7910806" cy="665948"/>
      </dsp:txXfrm>
    </dsp:sp>
    <dsp:sp modelId="{D6916803-AE1B-4360-B020-4C1DCE7BD459}">
      <dsp:nvSpPr>
        <dsp:cNvPr id="0" name=""/>
        <dsp:cNvSpPr/>
      </dsp:nvSpPr>
      <dsp:spPr>
        <a:xfrm>
          <a:off x="0" y="4913357"/>
          <a:ext cx="11404083" cy="630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6F6A9-6CEF-4EBD-A8D6-4E785C26847F}">
      <dsp:nvSpPr>
        <dsp:cNvPr id="0" name=""/>
        <dsp:cNvSpPr/>
      </dsp:nvSpPr>
      <dsp:spPr>
        <a:xfrm>
          <a:off x="570204" y="4544357"/>
          <a:ext cx="798285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33" tIns="0" rIns="30173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606230" y="4580383"/>
        <a:ext cx="7910806" cy="665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E69A7-D6D1-4726-B32E-A77E21CFDB97}">
      <dsp:nvSpPr>
        <dsp:cNvPr id="0" name=""/>
        <dsp:cNvSpPr/>
      </dsp:nvSpPr>
      <dsp:spPr>
        <a:xfrm rot="5400000">
          <a:off x="3633354" y="936322"/>
          <a:ext cx="1615663" cy="26884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CCB06-9CDC-48FB-965E-EDDBEC530649}">
      <dsp:nvSpPr>
        <dsp:cNvPr id="0" name=""/>
        <dsp:cNvSpPr/>
      </dsp:nvSpPr>
      <dsp:spPr>
        <a:xfrm>
          <a:off x="3363659" y="1739583"/>
          <a:ext cx="2427127" cy="212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будут сформированы устойчивые представления у детей старшего дошкольного возраста о разнообразии профессий</a:t>
          </a:r>
        </a:p>
      </dsp:txBody>
      <dsp:txXfrm>
        <a:off x="3363659" y="1739583"/>
        <a:ext cx="2427127" cy="2127519"/>
      </dsp:txXfrm>
    </dsp:sp>
    <dsp:sp modelId="{2E4E6594-0E25-48BA-A421-E95FA55E26E2}">
      <dsp:nvSpPr>
        <dsp:cNvPr id="0" name=""/>
        <dsp:cNvSpPr/>
      </dsp:nvSpPr>
      <dsp:spPr>
        <a:xfrm>
          <a:off x="5332838" y="738397"/>
          <a:ext cx="457948" cy="4579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EAAED-FF5E-4858-AE01-6F5214E27B9B}">
      <dsp:nvSpPr>
        <dsp:cNvPr id="0" name=""/>
        <dsp:cNvSpPr/>
      </dsp:nvSpPr>
      <dsp:spPr>
        <a:xfrm rot="5400000">
          <a:off x="6604631" y="201077"/>
          <a:ext cx="1615663" cy="26884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C4A25-23B8-4016-9055-64B866DF24E5}">
      <dsp:nvSpPr>
        <dsp:cNvPr id="0" name=""/>
        <dsp:cNvSpPr/>
      </dsp:nvSpPr>
      <dsp:spPr>
        <a:xfrm>
          <a:off x="6334937" y="1004337"/>
          <a:ext cx="2427127" cy="212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созданы эффективные механизмы поддержки педагогов</a:t>
          </a:r>
        </a:p>
      </dsp:txBody>
      <dsp:txXfrm>
        <a:off x="6334937" y="1004337"/>
        <a:ext cx="2427127" cy="2127519"/>
      </dsp:txXfrm>
    </dsp:sp>
    <dsp:sp modelId="{71A6EDD3-B09A-4119-8FF4-2C7C190845C5}">
      <dsp:nvSpPr>
        <dsp:cNvPr id="0" name=""/>
        <dsp:cNvSpPr/>
      </dsp:nvSpPr>
      <dsp:spPr>
        <a:xfrm>
          <a:off x="8304116" y="3152"/>
          <a:ext cx="457948" cy="457948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57A57-78B6-4AA2-9E49-7BCD9F7A3980}">
      <dsp:nvSpPr>
        <dsp:cNvPr id="0" name=""/>
        <dsp:cNvSpPr/>
      </dsp:nvSpPr>
      <dsp:spPr>
        <a:xfrm rot="5400000">
          <a:off x="9575909" y="-534168"/>
          <a:ext cx="1615663" cy="268842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BA5AE-CA9D-4CEB-8EB5-DFBD3FE7EBAE}">
      <dsp:nvSpPr>
        <dsp:cNvPr id="0" name=""/>
        <dsp:cNvSpPr/>
      </dsp:nvSpPr>
      <dsp:spPr>
        <a:xfrm>
          <a:off x="9274419" y="269092"/>
          <a:ext cx="2490717" cy="2127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 взаимодействие с родителями и социальными партнерами</a:t>
          </a:r>
        </a:p>
      </dsp:txBody>
      <dsp:txXfrm>
        <a:off x="9274419" y="269092"/>
        <a:ext cx="2490717" cy="2127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42520-8749-4D57-9342-0759C28CA8AA}">
      <dsp:nvSpPr>
        <dsp:cNvPr id="0" name=""/>
        <dsp:cNvSpPr/>
      </dsp:nvSpPr>
      <dsp:spPr>
        <a:xfrm>
          <a:off x="4527161" y="3086100"/>
          <a:ext cx="3771900" cy="37719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</a:t>
          </a:r>
        </a:p>
      </dsp:txBody>
      <dsp:txXfrm>
        <a:off x="5285481" y="3969650"/>
        <a:ext cx="2255260" cy="1938834"/>
      </dsp:txXfrm>
    </dsp:sp>
    <dsp:sp modelId="{BEF1C783-1FD3-4B92-A1E1-FCEDA3B89B90}">
      <dsp:nvSpPr>
        <dsp:cNvPr id="0" name=""/>
        <dsp:cNvSpPr/>
      </dsp:nvSpPr>
      <dsp:spPr>
        <a:xfrm>
          <a:off x="2332600" y="2194560"/>
          <a:ext cx="2743200" cy="2743200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Кадры</a:t>
          </a:r>
        </a:p>
      </dsp:txBody>
      <dsp:txXfrm>
        <a:off x="3023209" y="2889343"/>
        <a:ext cx="1361982" cy="1353634"/>
      </dsp:txXfrm>
    </dsp:sp>
    <dsp:sp modelId="{50C6C3E7-E24B-4C86-9D47-679B55898F05}">
      <dsp:nvSpPr>
        <dsp:cNvPr id="0" name=""/>
        <dsp:cNvSpPr/>
      </dsp:nvSpPr>
      <dsp:spPr>
        <a:xfrm rot="20700000">
          <a:off x="3869072" y="302031"/>
          <a:ext cx="2687776" cy="2687776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Среда</a:t>
          </a:r>
        </a:p>
      </dsp:txBody>
      <dsp:txXfrm rot="-20700000">
        <a:off x="4458581" y="891540"/>
        <a:ext cx="1508760" cy="1508760"/>
      </dsp:txXfrm>
    </dsp:sp>
    <dsp:sp modelId="{0D03250E-D4AF-4209-B8F7-E13203B2EDF4}">
      <dsp:nvSpPr>
        <dsp:cNvPr id="0" name=""/>
        <dsp:cNvSpPr/>
      </dsp:nvSpPr>
      <dsp:spPr>
        <a:xfrm>
          <a:off x="4620588" y="2531526"/>
          <a:ext cx="4121497" cy="4764157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1649B-8C97-4D95-8BD1-50D9CD7F3D79}">
      <dsp:nvSpPr>
        <dsp:cNvPr id="0" name=""/>
        <dsp:cNvSpPr/>
      </dsp:nvSpPr>
      <dsp:spPr>
        <a:xfrm>
          <a:off x="1846785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1B793-DBD5-499E-8546-14879A61D061}">
      <dsp:nvSpPr>
        <dsp:cNvPr id="0" name=""/>
        <dsp:cNvSpPr/>
      </dsp:nvSpPr>
      <dsp:spPr>
        <a:xfrm>
          <a:off x="3247362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9CBFC-86CE-42EE-A916-71E3EDE0E4D9}">
      <dsp:nvSpPr>
        <dsp:cNvPr id="0" name=""/>
        <dsp:cNvSpPr/>
      </dsp:nvSpPr>
      <dsp:spPr>
        <a:xfrm>
          <a:off x="794543" y="0"/>
          <a:ext cx="8227192" cy="628883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2399E-1005-4541-8575-95B7935F043B}">
      <dsp:nvSpPr>
        <dsp:cNvPr id="0" name=""/>
        <dsp:cNvSpPr/>
      </dsp:nvSpPr>
      <dsp:spPr>
        <a:xfrm>
          <a:off x="10397" y="1886649"/>
          <a:ext cx="3115444" cy="25155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развития у детей представлений о мире профессий, включая организацию пространства и мероприятий совместно с социальными партнерами</a:t>
          </a:r>
          <a:r>
            <a:rPr lang="ru-RU" sz="1700" kern="1200" dirty="0"/>
            <a:t>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3195" y="2009447"/>
        <a:ext cx="2869848" cy="2269936"/>
      </dsp:txXfrm>
    </dsp:sp>
    <dsp:sp modelId="{2227A419-8F8F-45D5-A30C-EE8BFDCE906A}">
      <dsp:nvSpPr>
        <dsp:cNvPr id="0" name=""/>
        <dsp:cNvSpPr/>
      </dsp:nvSpPr>
      <dsp:spPr>
        <a:xfrm>
          <a:off x="3281802" y="1886649"/>
          <a:ext cx="3115444" cy="25155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Вовлечение детей в разнообразные виды деятельности, направленные на выявление и развитие их способностей, интересов и увлечений, расширяя познания о мире профессий и формируя положительное отношение к труду.</a:t>
          </a:r>
        </a:p>
      </dsp:txBody>
      <dsp:txXfrm>
        <a:off x="3404600" y="2009447"/>
        <a:ext cx="2869848" cy="2269936"/>
      </dsp:txXfrm>
    </dsp:sp>
    <dsp:sp modelId="{C25B5749-CE19-4A7B-9FD5-B49D9CA0BBA1}">
      <dsp:nvSpPr>
        <dsp:cNvPr id="0" name=""/>
        <dsp:cNvSpPr/>
      </dsp:nvSpPr>
      <dsp:spPr>
        <a:xfrm>
          <a:off x="6553208" y="1886649"/>
          <a:ext cx="3115444" cy="25155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повышения компетентности педагогов ДОО в сфере организации работы по знакомству детей с миром профессий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76006" y="2009447"/>
        <a:ext cx="2869848" cy="2269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4F9D-D796-4AB4-BF16-C1995E19D38B}">
      <dsp:nvSpPr>
        <dsp:cNvPr id="0" name=""/>
        <dsp:cNvSpPr/>
      </dsp:nvSpPr>
      <dsp:spPr>
        <a:xfrm>
          <a:off x="9883" y="82623"/>
          <a:ext cx="2953996" cy="2187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реализация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единого маршрута изучения профессий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детей дошкольного возраста, </a:t>
          </a:r>
        </a:p>
      </dsp:txBody>
      <dsp:txXfrm>
        <a:off x="73962" y="146702"/>
        <a:ext cx="2825838" cy="2059645"/>
      </dsp:txXfrm>
    </dsp:sp>
    <dsp:sp modelId="{4C4E5246-DB8B-4567-A312-4E3839F35F58}">
      <dsp:nvSpPr>
        <dsp:cNvPr id="0" name=""/>
        <dsp:cNvSpPr/>
      </dsp:nvSpPr>
      <dsp:spPr>
        <a:xfrm>
          <a:off x="3259279" y="810229"/>
          <a:ext cx="626247" cy="732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3259279" y="956747"/>
        <a:ext cx="438373" cy="439555"/>
      </dsp:txXfrm>
    </dsp:sp>
    <dsp:sp modelId="{5E6FF772-989B-41D0-B7AE-158EFE5540C2}">
      <dsp:nvSpPr>
        <dsp:cNvPr id="0" name=""/>
        <dsp:cNvSpPr/>
      </dsp:nvSpPr>
      <dsp:spPr>
        <a:xfrm>
          <a:off x="4145478" y="82623"/>
          <a:ext cx="2953996" cy="2187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детей дошкольного возраста </a:t>
          </a:r>
        </a:p>
      </dsp:txBody>
      <dsp:txXfrm>
        <a:off x="4209557" y="146702"/>
        <a:ext cx="2825838" cy="2059645"/>
      </dsp:txXfrm>
    </dsp:sp>
    <dsp:sp modelId="{E548028C-45CD-48AD-BEE0-C580EF4BE7C5}">
      <dsp:nvSpPr>
        <dsp:cNvPr id="0" name=""/>
        <dsp:cNvSpPr/>
      </dsp:nvSpPr>
      <dsp:spPr>
        <a:xfrm rot="21586691">
          <a:off x="7385233" y="802232"/>
          <a:ext cx="605817" cy="732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385234" y="949102"/>
        <a:ext cx="424072" cy="439555"/>
      </dsp:txXfrm>
    </dsp:sp>
    <dsp:sp modelId="{A23D5741-77D5-4021-84C7-8C9ECF5A17E6}">
      <dsp:nvSpPr>
        <dsp:cNvPr id="0" name=""/>
        <dsp:cNvSpPr/>
      </dsp:nvSpPr>
      <dsp:spPr>
        <a:xfrm>
          <a:off x="8242518" y="66762"/>
          <a:ext cx="2953996" cy="2187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Создать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банк методических разработок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работников в рамках «Детского атласа профессий» </a:t>
          </a:r>
        </a:p>
      </dsp:txBody>
      <dsp:txXfrm>
        <a:off x="8306597" y="130841"/>
        <a:ext cx="2825838" cy="20596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4F9D-D796-4AB4-BF16-C1995E19D38B}">
      <dsp:nvSpPr>
        <dsp:cNvPr id="0" name=""/>
        <dsp:cNvSpPr/>
      </dsp:nvSpPr>
      <dsp:spPr>
        <a:xfrm>
          <a:off x="0" y="858419"/>
          <a:ext cx="2953996" cy="2043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педагогических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событий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(семинары, мастер-классы,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вебинары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тд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9849" y="918268"/>
        <a:ext cx="2834298" cy="1923699"/>
      </dsp:txXfrm>
    </dsp:sp>
    <dsp:sp modelId="{4C4E5246-DB8B-4567-A312-4E3839F35F58}">
      <dsp:nvSpPr>
        <dsp:cNvPr id="0" name=""/>
        <dsp:cNvSpPr/>
      </dsp:nvSpPr>
      <dsp:spPr>
        <a:xfrm>
          <a:off x="3251867" y="1513822"/>
          <a:ext cx="631485" cy="732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3251867" y="1660340"/>
        <a:ext cx="442040" cy="439555"/>
      </dsp:txXfrm>
    </dsp:sp>
    <dsp:sp modelId="{5E6FF772-989B-41D0-B7AE-158EFE5540C2}">
      <dsp:nvSpPr>
        <dsp:cNvPr id="0" name=""/>
        <dsp:cNvSpPr/>
      </dsp:nvSpPr>
      <dsp:spPr>
        <a:xfrm>
          <a:off x="4145478" y="830424"/>
          <a:ext cx="2953996" cy="20993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видеороликов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«Мир профессий глазами ребенка»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206967" y="891913"/>
        <a:ext cx="2831018" cy="1976409"/>
      </dsp:txXfrm>
    </dsp:sp>
    <dsp:sp modelId="{E548028C-45CD-48AD-BEE0-C580EF4BE7C5}">
      <dsp:nvSpPr>
        <dsp:cNvPr id="0" name=""/>
        <dsp:cNvSpPr/>
      </dsp:nvSpPr>
      <dsp:spPr>
        <a:xfrm rot="21589218">
          <a:off x="7385234" y="1507344"/>
          <a:ext cx="605815" cy="732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385234" y="1654147"/>
        <a:ext cx="424071" cy="439555"/>
      </dsp:txXfrm>
    </dsp:sp>
    <dsp:sp modelId="{A23D5741-77D5-4021-84C7-8C9ECF5A17E6}">
      <dsp:nvSpPr>
        <dsp:cNvPr id="0" name=""/>
        <dsp:cNvSpPr/>
      </dsp:nvSpPr>
      <dsp:spPr>
        <a:xfrm>
          <a:off x="8242518" y="758066"/>
          <a:ext cx="2953996" cy="2218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проведения фестиваля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привлечением социальных партнеров</a:t>
          </a:r>
        </a:p>
      </dsp:txBody>
      <dsp:txXfrm>
        <a:off x="8307493" y="823041"/>
        <a:ext cx="2824046" cy="2088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4F9D-D796-4AB4-BF16-C1995E19D38B}">
      <dsp:nvSpPr>
        <dsp:cNvPr id="0" name=""/>
        <dsp:cNvSpPr/>
      </dsp:nvSpPr>
      <dsp:spPr>
        <a:xfrm>
          <a:off x="9985" y="157882"/>
          <a:ext cx="2984521" cy="2037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Апробация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практике работы дошкольных организаций города Екатеринбурга</a:t>
          </a:r>
        </a:p>
      </dsp:txBody>
      <dsp:txXfrm>
        <a:off x="69655" y="217552"/>
        <a:ext cx="2865181" cy="1917945"/>
      </dsp:txXfrm>
    </dsp:sp>
    <dsp:sp modelId="{4C4E5246-DB8B-4567-A312-4E3839F35F58}">
      <dsp:nvSpPr>
        <dsp:cNvPr id="0" name=""/>
        <dsp:cNvSpPr/>
      </dsp:nvSpPr>
      <dsp:spPr>
        <a:xfrm>
          <a:off x="3292959" y="806444"/>
          <a:ext cx="632718" cy="74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3292959" y="954476"/>
        <a:ext cx="442903" cy="444097"/>
      </dsp:txXfrm>
    </dsp:sp>
    <dsp:sp modelId="{5E6FF772-989B-41D0-B7AE-158EFE5540C2}">
      <dsp:nvSpPr>
        <dsp:cNvPr id="0" name=""/>
        <dsp:cNvSpPr/>
      </dsp:nvSpPr>
      <dsp:spPr>
        <a:xfrm>
          <a:off x="4188316" y="157882"/>
          <a:ext cx="2984521" cy="2037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методических разработок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среди педагогических работников по ранней профессиональной ориентации детей</a:t>
          </a:r>
        </a:p>
      </dsp:txBody>
      <dsp:txXfrm>
        <a:off x="4247986" y="217552"/>
        <a:ext cx="2865181" cy="1917945"/>
      </dsp:txXfrm>
    </dsp:sp>
    <dsp:sp modelId="{E548028C-45CD-48AD-BEE0-C580EF4BE7C5}">
      <dsp:nvSpPr>
        <dsp:cNvPr id="0" name=""/>
        <dsp:cNvSpPr/>
      </dsp:nvSpPr>
      <dsp:spPr>
        <a:xfrm rot="21587733">
          <a:off x="7461549" y="798997"/>
          <a:ext cx="612076" cy="74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461550" y="947357"/>
        <a:ext cx="428453" cy="444097"/>
      </dsp:txXfrm>
    </dsp:sp>
    <dsp:sp modelId="{A23D5741-77D5-4021-84C7-8C9ECF5A17E6}">
      <dsp:nvSpPr>
        <dsp:cNvPr id="0" name=""/>
        <dsp:cNvSpPr/>
      </dsp:nvSpPr>
      <dsp:spPr>
        <a:xfrm>
          <a:off x="8327692" y="143112"/>
          <a:ext cx="2984521" cy="2037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опыта работы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дошкольных организаций в рамках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работы с детьми дошкольного возраста</a:t>
          </a:r>
        </a:p>
      </dsp:txBody>
      <dsp:txXfrm>
        <a:off x="8387362" y="202782"/>
        <a:ext cx="2865181" cy="19179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4F9D-D796-4AB4-BF16-C1995E19D38B}">
      <dsp:nvSpPr>
        <dsp:cNvPr id="0" name=""/>
        <dsp:cNvSpPr/>
      </dsp:nvSpPr>
      <dsp:spPr>
        <a:xfrm>
          <a:off x="0" y="654313"/>
          <a:ext cx="2984521" cy="2451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спектра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конкурсных мероприятий проекта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 целью вовлечения большего количества детей дошкольного возраста </a:t>
          </a:r>
        </a:p>
      </dsp:txBody>
      <dsp:txXfrm>
        <a:off x="71805" y="726118"/>
        <a:ext cx="2840911" cy="2307999"/>
      </dsp:txXfrm>
    </dsp:sp>
    <dsp:sp modelId="{4C4E5246-DB8B-4567-A312-4E3839F35F58}">
      <dsp:nvSpPr>
        <dsp:cNvPr id="0" name=""/>
        <dsp:cNvSpPr/>
      </dsp:nvSpPr>
      <dsp:spPr>
        <a:xfrm>
          <a:off x="3285470" y="1510037"/>
          <a:ext cx="638010" cy="74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3285470" y="1658069"/>
        <a:ext cx="446607" cy="444097"/>
      </dsp:txXfrm>
    </dsp:sp>
    <dsp:sp modelId="{5E6FF772-989B-41D0-B7AE-158EFE5540C2}">
      <dsp:nvSpPr>
        <dsp:cNvPr id="0" name=""/>
        <dsp:cNvSpPr/>
      </dsp:nvSpPr>
      <dsp:spPr>
        <a:xfrm>
          <a:off x="4188316" y="620726"/>
          <a:ext cx="2984521" cy="25187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 видеороликов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«Мир профессий глазами ребенка»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262089" y="694499"/>
        <a:ext cx="2836975" cy="2371238"/>
      </dsp:txXfrm>
    </dsp:sp>
    <dsp:sp modelId="{E548028C-45CD-48AD-BEE0-C580EF4BE7C5}">
      <dsp:nvSpPr>
        <dsp:cNvPr id="0" name=""/>
        <dsp:cNvSpPr/>
      </dsp:nvSpPr>
      <dsp:spPr>
        <a:xfrm rot="21587196">
          <a:off x="7461549" y="1502264"/>
          <a:ext cx="612077" cy="740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461550" y="1650638"/>
        <a:ext cx="428454" cy="444097"/>
      </dsp:txXfrm>
    </dsp:sp>
    <dsp:sp modelId="{A23D5741-77D5-4021-84C7-8C9ECF5A17E6}">
      <dsp:nvSpPr>
        <dsp:cNvPr id="0" name=""/>
        <dsp:cNvSpPr/>
      </dsp:nvSpPr>
      <dsp:spPr>
        <a:xfrm>
          <a:off x="8327692" y="533912"/>
          <a:ext cx="2984521" cy="2661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проведения ежегодного фестиваля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</a:p>
      </dsp:txBody>
      <dsp:txXfrm>
        <a:off x="8405647" y="611867"/>
        <a:ext cx="2828611" cy="25056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74F9D-D796-4AB4-BF16-C1995E19D38B}">
      <dsp:nvSpPr>
        <dsp:cNvPr id="0" name=""/>
        <dsp:cNvSpPr/>
      </dsp:nvSpPr>
      <dsp:spPr>
        <a:xfrm>
          <a:off x="12641" y="221510"/>
          <a:ext cx="2977937" cy="2417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Представление опыта работы по использованию методического пособия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«Детского атласа профессий»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практике детского сада</a:t>
          </a:r>
        </a:p>
      </dsp:txBody>
      <dsp:txXfrm>
        <a:off x="83441" y="292310"/>
        <a:ext cx="2836337" cy="2275681"/>
      </dsp:txXfrm>
    </dsp:sp>
    <dsp:sp modelId="{4C4E5246-DB8B-4567-A312-4E3839F35F58}">
      <dsp:nvSpPr>
        <dsp:cNvPr id="0" name=""/>
        <dsp:cNvSpPr/>
      </dsp:nvSpPr>
      <dsp:spPr>
        <a:xfrm>
          <a:off x="3288372" y="1060886"/>
          <a:ext cx="631322" cy="738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3288372" y="1208592"/>
        <a:ext cx="441925" cy="443116"/>
      </dsp:txXfrm>
    </dsp:sp>
    <dsp:sp modelId="{5E6FF772-989B-41D0-B7AE-158EFE5540C2}">
      <dsp:nvSpPr>
        <dsp:cNvPr id="0" name=""/>
        <dsp:cNvSpPr/>
      </dsp:nvSpPr>
      <dsp:spPr>
        <a:xfrm>
          <a:off x="4181753" y="221510"/>
          <a:ext cx="3176714" cy="2417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Выпуск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электронного сборника методических разработок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направлению знакомства детей с миром профессий</a:t>
          </a:r>
        </a:p>
      </dsp:txBody>
      <dsp:txXfrm>
        <a:off x="4252553" y="292310"/>
        <a:ext cx="3035114" cy="2275681"/>
      </dsp:txXfrm>
    </dsp:sp>
    <dsp:sp modelId="{E548028C-45CD-48AD-BEE0-C580EF4BE7C5}">
      <dsp:nvSpPr>
        <dsp:cNvPr id="0" name=""/>
        <dsp:cNvSpPr/>
      </dsp:nvSpPr>
      <dsp:spPr>
        <a:xfrm rot="21585756">
          <a:off x="7646541" y="1051846"/>
          <a:ext cx="610727" cy="738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7646542" y="1199932"/>
        <a:ext cx="427509" cy="443116"/>
      </dsp:txXfrm>
    </dsp:sp>
    <dsp:sp modelId="{A23D5741-77D5-4021-84C7-8C9ECF5A17E6}">
      <dsp:nvSpPr>
        <dsp:cNvPr id="0" name=""/>
        <dsp:cNvSpPr/>
      </dsp:nvSpPr>
      <dsp:spPr>
        <a:xfrm>
          <a:off x="8510774" y="203984"/>
          <a:ext cx="2977937" cy="2417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ежегодного фестиваля 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дошкольных организаций Свердловской области, с привлечением социальных партнеров. </a:t>
          </a:r>
        </a:p>
      </dsp:txBody>
      <dsp:txXfrm>
        <a:off x="8581574" y="274784"/>
        <a:ext cx="2836337" cy="2275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0B60C-705B-42D3-B9C8-9369C317EDC1}">
      <dsp:nvSpPr>
        <dsp:cNvPr id="0" name=""/>
        <dsp:cNvSpPr/>
      </dsp:nvSpPr>
      <dsp:spPr>
        <a:xfrm>
          <a:off x="2355765" y="3926906"/>
          <a:ext cx="2775084" cy="23820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Карта социальных партнеров </a:t>
          </a:r>
        </a:p>
      </dsp:txBody>
      <dsp:txXfrm>
        <a:off x="2785530" y="4295809"/>
        <a:ext cx="1915555" cy="1644284"/>
      </dsp:txXfrm>
    </dsp:sp>
    <dsp:sp modelId="{9407E2D1-A069-465C-AE7E-AAB9B2F5271C}">
      <dsp:nvSpPr>
        <dsp:cNvPr id="0" name=""/>
        <dsp:cNvSpPr/>
      </dsp:nvSpPr>
      <dsp:spPr>
        <a:xfrm>
          <a:off x="2442563" y="4979531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014D3-D423-4B64-877D-41AAD8784ED9}">
      <dsp:nvSpPr>
        <dsp:cNvPr id="0" name=""/>
        <dsp:cNvSpPr/>
      </dsp:nvSpPr>
      <dsp:spPr>
        <a:xfrm>
          <a:off x="0" y="2632046"/>
          <a:ext cx="2775084" cy="2382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6877B-8EB9-4D5F-9929-C1AC191B57F3}">
      <dsp:nvSpPr>
        <dsp:cNvPr id="0" name=""/>
        <dsp:cNvSpPr/>
      </dsp:nvSpPr>
      <dsp:spPr>
        <a:xfrm>
          <a:off x="1878989" y="4683815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BCDA6-4E20-449E-A0A1-23D691B866AE}">
      <dsp:nvSpPr>
        <dsp:cNvPr id="0" name=""/>
        <dsp:cNvSpPr/>
      </dsp:nvSpPr>
      <dsp:spPr>
        <a:xfrm>
          <a:off x="4709086" y="2613799"/>
          <a:ext cx="2775084" cy="23820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Ежегодный фестиваль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«Город мастеров»</a:t>
          </a:r>
        </a:p>
      </dsp:txBody>
      <dsp:txXfrm>
        <a:off x="5138851" y="2982702"/>
        <a:ext cx="1915555" cy="1644284"/>
      </dsp:txXfrm>
    </dsp:sp>
    <dsp:sp modelId="{9187B4A1-EF32-4730-BB9B-55B5D9C70858}">
      <dsp:nvSpPr>
        <dsp:cNvPr id="0" name=""/>
        <dsp:cNvSpPr/>
      </dsp:nvSpPr>
      <dsp:spPr>
        <a:xfrm>
          <a:off x="6610081" y="4663052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28695-CD8E-42C7-A6CF-21E6AB6A0A9A}">
      <dsp:nvSpPr>
        <dsp:cNvPr id="0" name=""/>
        <dsp:cNvSpPr/>
      </dsp:nvSpPr>
      <dsp:spPr>
        <a:xfrm>
          <a:off x="7074632" y="3923131"/>
          <a:ext cx="2775084" cy="2382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E96DB-628F-4D77-A5DA-E4DFC8B98B04}">
      <dsp:nvSpPr>
        <dsp:cNvPr id="0" name=""/>
        <dsp:cNvSpPr/>
      </dsp:nvSpPr>
      <dsp:spPr>
        <a:xfrm>
          <a:off x="7138203" y="4990227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027D2-D7DB-4BAF-A7C9-72A60456A92F}">
      <dsp:nvSpPr>
        <dsp:cNvPr id="0" name=""/>
        <dsp:cNvSpPr/>
      </dsp:nvSpPr>
      <dsp:spPr>
        <a:xfrm>
          <a:off x="2355765" y="1330264"/>
          <a:ext cx="2775084" cy="23820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пособие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«Детский атлас профессий»</a:t>
          </a:r>
        </a:p>
      </dsp:txBody>
      <dsp:txXfrm>
        <a:off x="2785530" y="1699167"/>
        <a:ext cx="1915555" cy="1644284"/>
      </dsp:txXfrm>
    </dsp:sp>
    <dsp:sp modelId="{8AC68443-A9E1-4B6F-A3FE-D580C3047E93}">
      <dsp:nvSpPr>
        <dsp:cNvPr id="0" name=""/>
        <dsp:cNvSpPr/>
      </dsp:nvSpPr>
      <dsp:spPr>
        <a:xfrm>
          <a:off x="4244535" y="1379341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40258-E95A-47F2-A987-511F699F49EB}">
      <dsp:nvSpPr>
        <dsp:cNvPr id="0" name=""/>
        <dsp:cNvSpPr/>
      </dsp:nvSpPr>
      <dsp:spPr>
        <a:xfrm>
          <a:off x="4709086" y="17157"/>
          <a:ext cx="2775084" cy="2382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1DE77-6B3E-4858-97A0-7B87B231D68B}">
      <dsp:nvSpPr>
        <dsp:cNvPr id="0" name=""/>
        <dsp:cNvSpPr/>
      </dsp:nvSpPr>
      <dsp:spPr>
        <a:xfrm>
          <a:off x="4772657" y="1072928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C192B-0685-4132-9331-5A690D9A366C}">
      <dsp:nvSpPr>
        <dsp:cNvPr id="0" name=""/>
        <dsp:cNvSpPr/>
      </dsp:nvSpPr>
      <dsp:spPr>
        <a:xfrm>
          <a:off x="7074632" y="1326489"/>
          <a:ext cx="2775084" cy="23820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Электронный сборник </a:t>
          </a:r>
          <a:r>
            <a:rPr lang="ru-RU" sz="1600" b="1" kern="1200" dirty="0">
              <a:solidFill>
                <a:srgbClr val="ED7C2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методических разработок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педагогических работников </a:t>
          </a:r>
        </a:p>
      </dsp:txBody>
      <dsp:txXfrm>
        <a:off x="7504397" y="1695392"/>
        <a:ext cx="1915555" cy="1644284"/>
      </dsp:txXfrm>
    </dsp:sp>
    <dsp:sp modelId="{EA9E2745-8FEB-4F11-8D97-E744A381CFD5}">
      <dsp:nvSpPr>
        <dsp:cNvPr id="0" name=""/>
        <dsp:cNvSpPr/>
      </dsp:nvSpPr>
      <dsp:spPr>
        <a:xfrm>
          <a:off x="9460961" y="2377855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104D0-695F-40D2-B1C2-3C0FB0CB37F2}">
      <dsp:nvSpPr>
        <dsp:cNvPr id="0" name=""/>
        <dsp:cNvSpPr/>
      </dsp:nvSpPr>
      <dsp:spPr>
        <a:xfrm>
          <a:off x="9449959" y="2635821"/>
          <a:ext cx="2775084" cy="23820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25A13-CDE6-4C45-8B3A-4EB22BB8AD82}">
      <dsp:nvSpPr>
        <dsp:cNvPr id="0" name=""/>
        <dsp:cNvSpPr/>
      </dsp:nvSpPr>
      <dsp:spPr>
        <a:xfrm>
          <a:off x="10009866" y="2677976"/>
          <a:ext cx="323963" cy="27935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BA10-212A-4662-BF77-0C6162EC117C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E4A1A-9BF2-4AD2-A424-487BF10DE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9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4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9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3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79F5-0AF6-46F8-A90E-45FBBB196F0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B943-C5ED-4C8C-AB7F-F388468B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5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725896" y="3869267"/>
            <a:ext cx="10310327" cy="3883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Городской проект по знакомству детей дошкольного возраста </a:t>
            </a:r>
          </a:p>
          <a:p>
            <a:pPr>
              <a:lnSpc>
                <a:spcPct val="100000"/>
              </a:lnSpc>
            </a:pPr>
            <a:r>
              <a:rPr lang="ru-RU" sz="4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миром профессий</a:t>
            </a:r>
            <a:endParaRPr lang="ru-RU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5500" b="1" dirty="0">
                <a:solidFill>
                  <a:srgbClr val="ED7C2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«АТЛАС ДЕТСКИХ ПРОФЕССИЙ»</a:t>
            </a:r>
            <a:br>
              <a:rPr lang="ru-RU" sz="5500" b="1" dirty="0">
                <a:solidFill>
                  <a:srgbClr val="ED7C2F"/>
                </a:solidFill>
              </a:rPr>
            </a:br>
            <a:br>
              <a:rPr lang="ru-RU" dirty="0"/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2" y="811273"/>
            <a:ext cx="4091818" cy="2365886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ческое лицо, человек, Кас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5881E22-D2EE-1429-8E08-3B157736E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03200"/>
            <a:ext cx="3733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4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366" y="1803274"/>
            <a:ext cx="47125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>
                <a:solidFill>
                  <a:srgbClr val="ED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88307020"/>
              </p:ext>
            </p:extLst>
          </p:nvPr>
        </p:nvGraphicFramePr>
        <p:xfrm>
          <a:off x="-2023188" y="65314"/>
          <a:ext cx="14862110" cy="386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71972"/>
              </p:ext>
            </p:extLst>
          </p:nvPr>
        </p:nvGraphicFramePr>
        <p:xfrm>
          <a:off x="896318" y="4043679"/>
          <a:ext cx="10869583" cy="2560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869583">
                  <a:extLst>
                    <a:ext uri="{9D8B030D-6E8A-4147-A177-3AD203B41FA5}">
                      <a16:colId xmlns:a16="http://schemas.microsoft.com/office/drawing/2014/main" val="1563407349"/>
                    </a:ext>
                  </a:extLst>
                </a:gridCol>
              </a:tblGrid>
              <a:tr h="5285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дошкольных учреждений, внедривших методические разработки проекта по раннему знакомству дошкольников с профессиями составит не менее 35%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9781"/>
                  </a:ext>
                </a:extLst>
              </a:tr>
              <a:tr h="528533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проведенных профориентационных мероприятий с участием детей, родителей и социальных партнёров составит не менее двух мероприятий ежегодно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890918"/>
                  </a:ext>
                </a:extLst>
              </a:tr>
              <a:tr h="528533">
                <a:tc>
                  <a:txBody>
                    <a:bodyPr/>
                    <a:lstStyle/>
                    <a:p>
                      <a:pPr algn="jus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дошкольных организаций, участвующих в конкурсах, фестивалях, мероприятиях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профориентационного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характера (не менее 35%)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41845"/>
                  </a:ext>
                </a:extLst>
              </a:tr>
              <a:tr h="52853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педагогов, принимающих участие в методических мероприятиях по организации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профориентационной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работы с дошкольниками (не менее 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33561"/>
                  </a:ext>
                </a:extLst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4262535" y="3183362"/>
            <a:ext cx="6486332" cy="124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>
                <a:solidFill>
                  <a:srgbClr val="ED7C2F"/>
                </a:solidFill>
              </a:rPr>
              <a:t>Целевые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61347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b="12857"/>
          <a:stretch/>
        </p:blipFill>
        <p:spPr>
          <a:xfrm>
            <a:off x="0" y="0"/>
            <a:ext cx="12224345" cy="687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6466" y="621613"/>
            <a:ext cx="1497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4705" y="718749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игрушек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9778" y="822948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1024" y="684448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врач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0907" y="2712920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 крана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241" y="2712920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Сити-фермер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2424" y="4771872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Слесарь-ремонтник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7297" y="4771873"/>
            <a:ext cx="153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838" y="4771874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Веб-дизайнер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2425" y="2712919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Инженер-конструктор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48833" y="2712920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Архитектор эко-домов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0907" y="4771875"/>
            <a:ext cx="13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- энергетик</a:t>
            </a:r>
          </a:p>
        </p:txBody>
      </p:sp>
    </p:spTree>
    <p:extLst>
      <p:ext uri="{BB962C8B-B14F-4D97-AF65-F5344CB8AC3E}">
        <p14:creationId xmlns:p14="http://schemas.microsoft.com/office/powerpoint/2010/main" val="305731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1" y="187318"/>
            <a:ext cx="9725554" cy="6670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410" t="3741" r="5823" b="32569"/>
          <a:stretch/>
        </p:blipFill>
        <p:spPr>
          <a:xfrm>
            <a:off x="3829172" y="979263"/>
            <a:ext cx="5174869" cy="367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69914" y="4113672"/>
            <a:ext cx="40702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300" b="1" cap="all" dirty="0">
                <a:latin typeface="+mj-lt"/>
                <a:ea typeface="+mj-ea"/>
                <a:cs typeface="+mj-cs"/>
              </a:rPr>
              <a:t>Воспитатель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362987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6" y="171704"/>
            <a:ext cx="11939157" cy="64063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2261" y="97680"/>
            <a:ext cx="6819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solidFill>
                  <a:srgbClr val="ED7C2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Городской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776" y="5815649"/>
            <a:ext cx="916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C2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«ДЕТСКИЙ АТЛАС ПРОФЕССИЙ»</a:t>
            </a:r>
            <a:br>
              <a:rPr lang="ru-RU" sz="4000" b="1" dirty="0">
                <a:solidFill>
                  <a:srgbClr val="ED7C2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47B46A-2A7C-540D-079A-388DE04A946E}"/>
              </a:ext>
            </a:extLst>
          </p:cNvPr>
          <p:cNvSpPr/>
          <p:nvPr/>
        </p:nvSpPr>
        <p:spPr>
          <a:xfrm>
            <a:off x="193576" y="451623"/>
            <a:ext cx="3726491" cy="18526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FC5CF-12F6-2620-8F65-C3583F9CD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51" y="451623"/>
            <a:ext cx="4015618" cy="236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9290401"/>
              </p:ext>
            </p:extLst>
          </p:nvPr>
        </p:nvGraphicFramePr>
        <p:xfrm>
          <a:off x="436464" y="877077"/>
          <a:ext cx="11404083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05539" y="65315"/>
            <a:ext cx="6486332" cy="1240970"/>
          </a:xfrm>
        </p:spPr>
        <p:txBody>
          <a:bodyPr>
            <a:normAutofit/>
          </a:bodyPr>
          <a:lstStyle/>
          <a:p>
            <a:r>
              <a:rPr lang="ru-RU" sz="4300" b="1" cap="all" dirty="0">
                <a:solidFill>
                  <a:srgbClr val="ED7C2F"/>
                </a:solidFill>
              </a:rPr>
              <a:t>РАБОЧАЯ ГРУППА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383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40717" y="2873940"/>
            <a:ext cx="5968287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детей старшего дошкольного возраста первоначальных представлений о разнообразии мира профессий путем интеграции образовательной среды, повышения квалификации педагогов, активизации роли родителей и расширение социального партнерства.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59026586"/>
              </p:ext>
            </p:extLst>
          </p:nvPr>
        </p:nvGraphicFramePr>
        <p:xfrm>
          <a:off x="3517641" y="0"/>
          <a:ext cx="97401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37948" y="6000935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537" y="487733"/>
            <a:ext cx="3460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2936D0-C76F-DD08-1FEF-348C650818F8}"/>
              </a:ext>
            </a:extLst>
          </p:cNvPr>
          <p:cNvSpPr txBox="1"/>
          <p:nvPr/>
        </p:nvSpPr>
        <p:spPr>
          <a:xfrm>
            <a:off x="252843" y="5206048"/>
            <a:ext cx="429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2026-2027 год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2027-2028 год</a:t>
            </a:r>
          </a:p>
        </p:txBody>
      </p:sp>
    </p:spTree>
    <p:extLst>
      <p:ext uri="{BB962C8B-B14F-4D97-AF65-F5344CB8AC3E}">
        <p14:creationId xmlns:p14="http://schemas.microsoft.com/office/powerpoint/2010/main" val="219090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234" y="688832"/>
            <a:ext cx="4836992" cy="540122"/>
          </a:xfrm>
        </p:spPr>
        <p:txBody>
          <a:bodyPr>
            <a:normAutofit fontScale="90000"/>
          </a:bodyPr>
          <a:lstStyle/>
          <a:p>
            <a:r>
              <a:rPr lang="ru-RU" sz="2900" b="1" dirty="0">
                <a:solidFill>
                  <a:srgbClr val="ED7C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ПРОЕКТА </a:t>
            </a:r>
            <a:br>
              <a:rPr lang="ru-RU" sz="29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19486264"/>
              </p:ext>
            </p:extLst>
          </p:nvPr>
        </p:nvGraphicFramePr>
        <p:xfrm>
          <a:off x="0" y="508033"/>
          <a:ext cx="9679050" cy="62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4525" y="2037046"/>
            <a:ext cx="2890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7438" y="2037046"/>
            <a:ext cx="752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01222" y="2037046"/>
            <a:ext cx="96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7038" y="2832546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БУДУЩЕЕ НАЧИНАЕТСЯ СЕГОДНЯ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9811006" y="1347787"/>
            <a:ext cx="1874894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975" y="316119"/>
            <a:ext cx="7147211" cy="835743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solidFill>
                  <a:srgbClr val="ED7C2F"/>
                </a:solidFill>
              </a:rPr>
              <a:t>План реализации проекта </a:t>
            </a:r>
            <a:br>
              <a:rPr lang="ru-RU" sz="3200" b="1" cap="all" dirty="0">
                <a:solidFill>
                  <a:srgbClr val="ED7C2F"/>
                </a:solidFill>
              </a:rPr>
            </a:br>
            <a:r>
              <a:rPr lang="ru-RU" sz="3200" b="1" cap="all" dirty="0">
                <a:solidFill>
                  <a:srgbClr val="ED7C2F"/>
                </a:solidFill>
              </a:rPr>
              <a:t>(октябрь 2025 – август 2026)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99783781"/>
              </p:ext>
            </p:extLst>
          </p:nvPr>
        </p:nvGraphicFramePr>
        <p:xfrm>
          <a:off x="460732" y="1151862"/>
          <a:ext cx="11244954" cy="235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2091889"/>
              </p:ext>
            </p:extLst>
          </p:nvPr>
        </p:nvGraphicFramePr>
        <p:xfrm>
          <a:off x="460732" y="2948473"/>
          <a:ext cx="11244954" cy="376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076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975" y="316119"/>
            <a:ext cx="7147211" cy="835743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solidFill>
                  <a:srgbClr val="ED7C2F"/>
                </a:solidFill>
              </a:rPr>
              <a:t>План реализации проекта </a:t>
            </a:r>
            <a:br>
              <a:rPr lang="ru-RU" sz="3200" b="1" cap="all" dirty="0">
                <a:solidFill>
                  <a:srgbClr val="ED7C2F"/>
                </a:solidFill>
              </a:rPr>
            </a:br>
            <a:r>
              <a:rPr lang="ru-RU" sz="3200" b="1" cap="all" dirty="0">
                <a:solidFill>
                  <a:srgbClr val="ED7C2F"/>
                </a:solidFill>
              </a:rPr>
              <a:t>(СЕНТЯБРЬ 2026 – август 2027)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11282880"/>
              </p:ext>
            </p:extLst>
          </p:nvPr>
        </p:nvGraphicFramePr>
        <p:xfrm>
          <a:off x="460732" y="1151862"/>
          <a:ext cx="11361154" cy="235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9335605"/>
              </p:ext>
            </p:extLst>
          </p:nvPr>
        </p:nvGraphicFramePr>
        <p:xfrm>
          <a:off x="460732" y="2948473"/>
          <a:ext cx="11361154" cy="376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1170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975" y="316119"/>
            <a:ext cx="7147211" cy="835743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solidFill>
                  <a:srgbClr val="ED7C2F"/>
                </a:solidFill>
              </a:rPr>
              <a:t>План реализации проекта </a:t>
            </a:r>
            <a:br>
              <a:rPr lang="ru-RU" sz="3200" b="1" cap="all" dirty="0">
                <a:solidFill>
                  <a:srgbClr val="ED7C2F"/>
                </a:solidFill>
              </a:rPr>
            </a:br>
            <a:r>
              <a:rPr lang="ru-RU" sz="3200" b="1" cap="all" dirty="0">
                <a:solidFill>
                  <a:srgbClr val="ED7C2F"/>
                </a:solidFill>
              </a:rPr>
              <a:t>(СЕНТЯБРЬ 2027 – август 2028)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2635315"/>
              </p:ext>
            </p:extLst>
          </p:nvPr>
        </p:nvGraphicFramePr>
        <p:xfrm>
          <a:off x="238783" y="1394457"/>
          <a:ext cx="11540221" cy="286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3656" y="4497354"/>
            <a:ext cx="10882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реализации проекта на августовском совещании для руководящих 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272995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657" y="251927"/>
            <a:ext cx="5074298" cy="1325563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ED7C2F"/>
                </a:solidFill>
              </a:rPr>
              <a:t>Продукты проекта «Город мастеров»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6511329"/>
              </p:ext>
            </p:extLst>
          </p:nvPr>
        </p:nvGraphicFramePr>
        <p:xfrm>
          <a:off x="-113909" y="186612"/>
          <a:ext cx="12225044" cy="632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672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571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РАБОЧАЯ ГРУППА ПРОЕКТА</vt:lpstr>
      <vt:lpstr>Создание условий для формирования у детей старшего дошкольного возраста первоначальных представлений о разнообразии мира профессий путем интеграции образовательной среды, повышения квалификации педагогов, активизации роли родителей и расширение социального партнерства. </vt:lpstr>
      <vt:lpstr>КЛЮЧЕВЫЕ НАПРАВЛЕНИЯ ПРОЕКТА  </vt:lpstr>
      <vt:lpstr>План реализации проекта  (октябрь 2025 – август 2026)</vt:lpstr>
      <vt:lpstr>План реализации проекта  (СЕНТЯБРЬ 2026 – август 2027)</vt:lpstr>
      <vt:lpstr>План реализации проекта  (СЕНТЯБРЬ 2027 – август 2028)</vt:lpstr>
      <vt:lpstr>Продукты проекта «Город мастеров»</vt:lpstr>
      <vt:lpstr>Ожидаемые результаты проекта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инновационных технологий и игровых методик в дошкольном образовании: чат-боты, геймификация, автоворонки, квизы, современные локации в образовательном процессе детского сада</dc:title>
  <dc:creator>Корж Никита</dc:creator>
  <cp:lastModifiedBy>Ольга Меньщикова</cp:lastModifiedBy>
  <cp:revision>173</cp:revision>
  <dcterms:created xsi:type="dcterms:W3CDTF">2025-09-06T09:18:11Z</dcterms:created>
  <dcterms:modified xsi:type="dcterms:W3CDTF">2025-09-24T15:48:52Z</dcterms:modified>
</cp:coreProperties>
</file>