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6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4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40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69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3374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0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82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2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2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5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6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6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9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6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0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BB7FD-23CB-4AD1-9DDD-D03E327ABAE0}" type="datetimeFigureOut">
              <a:rPr lang="ru-RU" smtClean="0"/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13BC32-A0A5-402B-B6CA-B7BA85381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C57278-AC8B-428D-A86D-37908FBD8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237" y="861607"/>
            <a:ext cx="8301952" cy="1646302"/>
          </a:xfrm>
        </p:spPr>
        <p:txBody>
          <a:bodyPr/>
          <a:lstStyle/>
          <a:p>
            <a:pPr algn="ctr"/>
            <a:r>
              <a:rPr lang="ru-RU" sz="8800" b="1" dirty="0">
                <a:solidFill>
                  <a:schemeClr val="accent2">
                    <a:lumMod val="75000"/>
                  </a:schemeClr>
                </a:solidFill>
              </a:rPr>
              <a:t>«Грамотейка»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1E9F64-BC12-44F9-9C94-B19D215D2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14" y="3524596"/>
            <a:ext cx="4354007" cy="2834640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FE1603F2-F826-4C5B-911B-F18259039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2321" y="3885041"/>
            <a:ext cx="6154358" cy="24741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дополнительного образования для детей 5-7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 </a:t>
            </a:r>
          </a:p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 </a:t>
            </a:r>
            <a:r>
              <a:rPr lang="ru-RU" sz="28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Малетина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В.В.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0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B4F961-1C99-4029-9505-7F0F1D99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237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Цели и задачи программы: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236F23-0BF2-4064-A58D-EAFD93953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8219"/>
            <a:ext cx="8596668" cy="2317200"/>
          </a:xfrm>
        </p:spPr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Знакомство дошкольников с буквами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Обучение чтению слогов и простых слов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Подготовка руки к письму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восприятия, памяти, мышления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Овладение графическими навыками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BD5001-02EA-40B7-8C64-B98899FEC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218" y="3547544"/>
            <a:ext cx="4083018" cy="28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3A3075-53FA-4C19-9AD6-63CC5AAC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2247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Содержание занятий: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EA226E-8C09-4185-9DA7-9CBEC55A072D}"/>
              </a:ext>
            </a:extLst>
          </p:cNvPr>
          <p:cNvSpPr txBox="1"/>
          <p:nvPr/>
        </p:nvSpPr>
        <p:spPr>
          <a:xfrm>
            <a:off x="461204" y="1382286"/>
            <a:ext cx="82837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A1A1A"/>
                </a:solidFill>
                <a:effectLst/>
                <a:latin typeface="YS Text"/>
              </a:rPr>
              <a:t>З</a:t>
            </a: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накомство с буквой. Обучение правильному написанию печатной буквы.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Раскрашивание буквы и конструирование буквы из пальцев.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Написание печатной буквы.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Определение наличия буквы ( звука в слове), определение ее позиции.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Чтение слогов и заполнение слоговой таблицы.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Упражнение «Соедини слог с подходящей картинкой» способствует развитию фонематического слуха, анализа и синтеза.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«Найди все буквы, написанные правильно» – профилактика </a:t>
            </a:r>
            <a:r>
              <a:rPr lang="ru-RU" sz="2000" b="0" i="0" dirty="0" err="1">
                <a:solidFill>
                  <a:srgbClr val="1A1A1A"/>
                </a:solidFill>
                <a:effectLst/>
                <a:latin typeface="YS Text"/>
              </a:rPr>
              <a:t>дисграфии</a:t>
            </a: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Прочитай слова по жестам и запиши их. Это упражнение способствует развитию логического мышления, восприятия и разных видов переключения. Слова пишутся по клеточкам для профилактики </a:t>
            </a:r>
            <a:r>
              <a:rPr lang="ru-RU" sz="2000" b="0" i="0" dirty="0" err="1">
                <a:solidFill>
                  <a:srgbClr val="1A1A1A"/>
                </a:solidFill>
                <a:effectLst/>
                <a:latin typeface="YS Text"/>
              </a:rPr>
              <a:t>дисграфии</a:t>
            </a:r>
            <a:r>
              <a:rPr lang="ru-RU" sz="2000" b="0" i="0" dirty="0">
                <a:solidFill>
                  <a:srgbClr val="1A1A1A"/>
                </a:solidFill>
                <a:effectLst/>
                <a:latin typeface="YS Text"/>
              </a:rPr>
              <a:t> (пропуска буквы)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22B95D-E45F-412C-9A5E-CEFDDDCA7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109" y="4453768"/>
            <a:ext cx="3065838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1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892758-9D92-4BA4-B8B7-379274C0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Организация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8A671F-9660-4982-8F85-32BEC85D2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7010"/>
            <a:ext cx="8596668" cy="1214379"/>
          </a:xfrm>
        </p:spPr>
        <p:txBody>
          <a:bodyPr/>
          <a:lstStyle/>
          <a:p>
            <a:pPr>
              <a:buSzPct val="91000"/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проходят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 раза в неделю небольшими подгруппами.</a:t>
            </a:r>
          </a:p>
          <a:p>
            <a:pPr>
              <a:buSzPct val="91000"/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занятий необходимо распечатать рабочую тетрадь.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C57B30-A448-46A8-9383-82518246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533" y="2801389"/>
            <a:ext cx="5713129" cy="38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2226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</TotalTime>
  <Words>168</Words>
  <Application>Microsoft Office PowerPoint</Application>
  <PresentationFormat>Произвольный</PresentationFormat>
  <Paragraphs>22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Аспект</vt:lpstr>
      <vt:lpstr>«Грамотейка»</vt:lpstr>
      <vt:lpstr>Цели и задачи программы:</vt:lpstr>
      <vt:lpstr>Содержание занятий:</vt:lpstr>
      <vt:lpstr>Организация обучения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«Грамотейка»</dc:title>
  <dc:creator>Home</dc:creator>
  <cp:lastModifiedBy>1</cp:lastModifiedBy>
  <cp:revision>3</cp:revision>
  <dcterms:created xsi:type="dcterms:W3CDTF">2024-09-17T08:31:46Z</dcterms:created>
  <dcterms:modified xsi:type="dcterms:W3CDTF">2024-09-17T10:43:00Z</dcterms:modified>
</cp:coreProperties>
</file>