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80729"/>
            <a:ext cx="72008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 № 583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Платная образовательная    услуга 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«Веселый каблучок»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BbVqMVCsq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068960"/>
            <a:ext cx="5472608" cy="3282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36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5100" dirty="0" smtClean="0"/>
              <a:t>Танцы для детей – это танцевальный урок, на котором развивается координация движений, пластика тела, укрепляется детская осанка, развивается чувство такта, умение двигаться под музыку, формируется целеустремленность и упорство.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Наши 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привить детям любовь к танцу;</a:t>
            </a:r>
          </a:p>
          <a:p>
            <a:r>
              <a:rPr lang="ru-RU" dirty="0" smtClean="0"/>
              <a:t>научить взаимосвязи музыки и движения;</a:t>
            </a:r>
          </a:p>
          <a:p>
            <a:r>
              <a:rPr lang="ru-RU" dirty="0" smtClean="0"/>
              <a:t>развитие физических данных;</a:t>
            </a:r>
          </a:p>
          <a:p>
            <a:r>
              <a:rPr lang="ru-RU" dirty="0" smtClean="0"/>
              <a:t>развитие координации и внимания;</a:t>
            </a:r>
          </a:p>
          <a:p>
            <a:r>
              <a:rPr lang="ru-RU" dirty="0" smtClean="0"/>
              <a:t>выявление пластических и танцевальных способностей у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/>
              <a:t>График занятий и регламент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Занятия проходят 2 раза в неделю, понедельник и среда.</a:t>
            </a:r>
          </a:p>
          <a:p>
            <a:r>
              <a:rPr lang="ru-RU" dirty="0" smtClean="0"/>
              <a:t>Группа </a:t>
            </a:r>
            <a:r>
              <a:rPr lang="ru-RU" b="1" i="1" dirty="0" smtClean="0"/>
              <a:t>«Первые шаги» </a:t>
            </a:r>
            <a:r>
              <a:rPr lang="ru-RU" dirty="0" smtClean="0"/>
              <a:t>(3 года) - 15 минут                          </a:t>
            </a:r>
          </a:p>
          <a:p>
            <a:r>
              <a:rPr lang="ru-RU" dirty="0" smtClean="0"/>
              <a:t>Группа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Всемогучки</a:t>
            </a:r>
            <a:r>
              <a:rPr lang="ru-RU" b="1" i="1" dirty="0" smtClean="0"/>
              <a:t>» </a:t>
            </a:r>
            <a:r>
              <a:rPr lang="ru-RU" dirty="0" smtClean="0"/>
              <a:t>(4 года) - 20 минут</a:t>
            </a:r>
          </a:p>
          <a:p>
            <a:r>
              <a:rPr lang="ru-RU" dirty="0" smtClean="0"/>
              <a:t>Группа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РитМишки</a:t>
            </a:r>
            <a:r>
              <a:rPr lang="ru-RU" b="1" i="1" dirty="0" smtClean="0"/>
              <a:t>» </a:t>
            </a:r>
            <a:r>
              <a:rPr lang="ru-RU" dirty="0" smtClean="0"/>
              <a:t>(5-6 лет) - 25 минут</a:t>
            </a:r>
          </a:p>
          <a:p>
            <a:r>
              <a:rPr lang="ru-RU" dirty="0" smtClean="0"/>
              <a:t>Группа </a:t>
            </a:r>
            <a:r>
              <a:rPr lang="ru-RU" b="1" i="1" dirty="0" smtClean="0"/>
              <a:t>«Танцующие человечки» </a:t>
            </a:r>
            <a:r>
              <a:rPr lang="ru-RU" dirty="0" smtClean="0"/>
              <a:t>(подготовительная) - 30 минут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Изучаемые дисциплины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sz="3600" b="1" i="1" dirty="0" smtClean="0"/>
              <a:t>Ритмика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dirty="0" smtClean="0"/>
              <a:t>Уроки ритмики развивают такие музыкальные данные как слух, память, ритм, помогают выявлению творческих задатков у детей.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Гимнастика</a:t>
            </a:r>
          </a:p>
          <a:p>
            <a:pPr>
              <a:buNone/>
            </a:pPr>
            <a:r>
              <a:rPr lang="ru-RU" sz="4000" b="1" i="1" dirty="0" smtClean="0"/>
              <a:t>     </a:t>
            </a:r>
            <a:r>
              <a:rPr lang="ru-RU" sz="4000" dirty="0" smtClean="0"/>
              <a:t> Гимнастика даёт технические навыки, вырабатывает силу, гибкость, выносливость, чувство равновесия, координацию движений.</a:t>
            </a:r>
            <a:endParaRPr lang="ru-RU" sz="4000" b="1" i="1" dirty="0"/>
          </a:p>
        </p:txBody>
      </p:sp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Форма одежды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Девочки:</a:t>
            </a:r>
          </a:p>
          <a:p>
            <a:r>
              <a:rPr lang="ru-RU" dirty="0" smtClean="0"/>
              <a:t>Футболка, юбка, носочки, танцевальные балетные тапочки, убранные волосы.</a:t>
            </a:r>
          </a:p>
          <a:p>
            <a:pPr>
              <a:buNone/>
            </a:pPr>
            <a:r>
              <a:rPr lang="ru-RU" dirty="0" smtClean="0"/>
              <a:t>(по возможности гимнастический купальник, любой)</a:t>
            </a:r>
          </a:p>
          <a:p>
            <a:pPr>
              <a:buNone/>
            </a:pPr>
            <a:r>
              <a:rPr lang="ru-RU" i="1" dirty="0" smtClean="0"/>
              <a:t>Мальчики:</a:t>
            </a:r>
          </a:p>
          <a:p>
            <a:r>
              <a:rPr lang="ru-RU" dirty="0" smtClean="0"/>
              <a:t>Футболка, шорты, носочки, танцевальные балетные тапочки.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763688" cy="21933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7624" y="1268760"/>
            <a:ext cx="631134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</a:t>
            </a:r>
          </a:p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Внимание!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Наши задачи:</vt:lpstr>
      <vt:lpstr>График занятий и регламент</vt:lpstr>
      <vt:lpstr>Изучаемые дисциплины</vt:lpstr>
      <vt:lpstr>Презентация PowerPoint</vt:lpstr>
      <vt:lpstr>Форма одежды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2016-09-01T10:35:38Z</dcterms:modified>
</cp:coreProperties>
</file>