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01.09.2016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01.09.2016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9552" y="980729"/>
            <a:ext cx="7200800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МАДОУ № 583</a:t>
            </a:r>
          </a:p>
          <a:p>
            <a:pPr algn="ctr"/>
            <a:r>
              <a:rPr lang="ru-RU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Платная образовательная    услуга </a:t>
            </a:r>
            <a:r>
              <a:rPr lang="ru-RU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chemeClr val="tx2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«Веселый каблучок»</a:t>
            </a:r>
            <a:endParaRPr lang="ru-RU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2"/>
              </a:solidFill>
              <a:effectLst>
                <a:outerShdw blurRad="50800" algn="tl" rotWithShape="0">
                  <a:srgbClr val="00000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 descr="fBbVqMVCsqw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3068960"/>
            <a:ext cx="5472608" cy="328266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980728"/>
            <a:ext cx="8229600" cy="3600400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None/>
            </a:pPr>
            <a:r>
              <a:rPr lang="ru-RU" sz="5100" dirty="0" smtClean="0"/>
              <a:t>Танцы для детей – это танцевальный урок, на котором развивается координация движений, пластика тела, укрепляется детская осанка, развивается чувство такта, умение двигаться под музыку, формируется целеустремленность и упорство.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Рисунок 3" descr="m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4293096"/>
            <a:ext cx="1763688" cy="21933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m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4293096"/>
            <a:ext cx="1763688" cy="219338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Наши задачи: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привить детям любовь к танцу;</a:t>
            </a:r>
          </a:p>
          <a:p>
            <a:r>
              <a:rPr lang="ru-RU" dirty="0" smtClean="0"/>
              <a:t>научить взаимосвязи музыки и движения;</a:t>
            </a:r>
          </a:p>
          <a:p>
            <a:r>
              <a:rPr lang="ru-RU" dirty="0" smtClean="0"/>
              <a:t>развитие физических данных;</a:t>
            </a:r>
          </a:p>
          <a:p>
            <a:r>
              <a:rPr lang="ru-RU" dirty="0" smtClean="0"/>
              <a:t>развитие координации и внимания;</a:t>
            </a:r>
          </a:p>
          <a:p>
            <a:r>
              <a:rPr lang="ru-RU" dirty="0" smtClean="0"/>
              <a:t>выявление пластических и танцевальных способностей у детей.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m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4293096"/>
            <a:ext cx="1763688" cy="219338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ru-RU" b="1" dirty="0" smtClean="0"/>
              <a:t>График занятий и регламент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7342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dirty="0" smtClean="0"/>
              <a:t>Занятия проходят 2 раза в неделю, понедельник и среда.</a:t>
            </a:r>
          </a:p>
          <a:p>
            <a:r>
              <a:rPr lang="ru-RU" dirty="0" smtClean="0"/>
              <a:t>Группа </a:t>
            </a:r>
            <a:r>
              <a:rPr lang="ru-RU" b="1" i="1" dirty="0" smtClean="0"/>
              <a:t>«Первые шаги» </a:t>
            </a:r>
            <a:r>
              <a:rPr lang="ru-RU" dirty="0" smtClean="0"/>
              <a:t>(3 года) - 15 минут                          </a:t>
            </a:r>
          </a:p>
          <a:p>
            <a:r>
              <a:rPr lang="ru-RU" dirty="0" smtClean="0"/>
              <a:t>Группа </a:t>
            </a:r>
            <a:r>
              <a:rPr lang="ru-RU" b="1" i="1" dirty="0" smtClean="0"/>
              <a:t>«</a:t>
            </a:r>
            <a:r>
              <a:rPr lang="ru-RU" b="1" i="1" dirty="0" err="1" smtClean="0"/>
              <a:t>Всемогучки</a:t>
            </a:r>
            <a:r>
              <a:rPr lang="ru-RU" b="1" i="1" dirty="0" smtClean="0"/>
              <a:t>» </a:t>
            </a:r>
            <a:r>
              <a:rPr lang="ru-RU" dirty="0" smtClean="0"/>
              <a:t>(4 года) - 20 минут</a:t>
            </a:r>
          </a:p>
          <a:p>
            <a:r>
              <a:rPr lang="ru-RU" dirty="0" smtClean="0"/>
              <a:t>Группа </a:t>
            </a:r>
            <a:r>
              <a:rPr lang="ru-RU" b="1" i="1" dirty="0" smtClean="0"/>
              <a:t>«</a:t>
            </a:r>
            <a:r>
              <a:rPr lang="ru-RU" b="1" i="1" dirty="0" err="1" smtClean="0"/>
              <a:t>РитМишки</a:t>
            </a:r>
            <a:r>
              <a:rPr lang="ru-RU" b="1" i="1" dirty="0" smtClean="0"/>
              <a:t>» </a:t>
            </a:r>
            <a:r>
              <a:rPr lang="ru-RU" dirty="0" smtClean="0"/>
              <a:t>(5-6 лет) - 25 минут</a:t>
            </a:r>
          </a:p>
          <a:p>
            <a:r>
              <a:rPr lang="ru-RU" dirty="0" smtClean="0"/>
              <a:t>Группа </a:t>
            </a:r>
            <a:r>
              <a:rPr lang="ru-RU" b="1" i="1" dirty="0" smtClean="0"/>
              <a:t>«Танцующие человечки» </a:t>
            </a:r>
            <a:r>
              <a:rPr lang="ru-RU" dirty="0" smtClean="0"/>
              <a:t>(подготовительная) - 30 минут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m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4293096"/>
            <a:ext cx="1763688" cy="219338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Изучаемые дисциплины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/>
          <a:lstStyle/>
          <a:p>
            <a:r>
              <a:rPr lang="ru-RU" sz="3600" b="1" i="1" dirty="0" smtClean="0"/>
              <a:t>Ритмика</a:t>
            </a:r>
          </a:p>
          <a:p>
            <a:pPr>
              <a:buNone/>
            </a:pPr>
            <a:r>
              <a:rPr lang="ru-RU" i="1" dirty="0" smtClean="0"/>
              <a:t> </a:t>
            </a:r>
            <a:r>
              <a:rPr lang="ru-RU" dirty="0" smtClean="0"/>
              <a:t>Уроки ритмики развивают такие музыкальные данные как слух, память, ритм, помогают выявлению творческих задатков у детей.</a:t>
            </a:r>
            <a:endParaRPr lang="ru-RU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r>
              <a:rPr lang="ru-RU" sz="4000" b="1" i="1" dirty="0" smtClean="0"/>
              <a:t>Гимнастика</a:t>
            </a:r>
          </a:p>
          <a:p>
            <a:pPr>
              <a:buNone/>
            </a:pPr>
            <a:r>
              <a:rPr lang="ru-RU" sz="4000" b="1" i="1" dirty="0" smtClean="0"/>
              <a:t>     </a:t>
            </a:r>
            <a:r>
              <a:rPr lang="ru-RU" sz="4000" dirty="0" smtClean="0"/>
              <a:t> Гимнастика даёт технические навыки, вырабатывает силу, гибкость, выносливость, чувство равновесия, координацию движений.</a:t>
            </a:r>
            <a:endParaRPr lang="ru-RU" sz="4000" b="1" i="1" dirty="0"/>
          </a:p>
        </p:txBody>
      </p:sp>
      <p:pic>
        <p:nvPicPr>
          <p:cNvPr id="4" name="Рисунок 3" descr="m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4293096"/>
            <a:ext cx="1763688" cy="219338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m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4293096"/>
            <a:ext cx="1763688" cy="219338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Форма одежды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ru-RU" i="1" dirty="0" smtClean="0"/>
              <a:t>Девочки:</a:t>
            </a:r>
          </a:p>
          <a:p>
            <a:r>
              <a:rPr lang="ru-RU" dirty="0" smtClean="0"/>
              <a:t>Футболка, юбка, носочки, танцевальные балетные тапочки, убранные волосы.</a:t>
            </a:r>
          </a:p>
          <a:p>
            <a:pPr>
              <a:buNone/>
            </a:pPr>
            <a:r>
              <a:rPr lang="ru-RU" dirty="0" smtClean="0"/>
              <a:t>(по возможности гимнастический купальник, любой)</a:t>
            </a:r>
          </a:p>
          <a:p>
            <a:pPr>
              <a:buNone/>
            </a:pPr>
            <a:r>
              <a:rPr lang="ru-RU" i="1" dirty="0" smtClean="0"/>
              <a:t>Мальчики:</a:t>
            </a:r>
          </a:p>
          <a:p>
            <a:r>
              <a:rPr lang="ru-RU" dirty="0" smtClean="0"/>
              <a:t>Футболка, шорты, носочки, танцевальные балетные тапочки.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m2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04248" y="4293096"/>
            <a:ext cx="1763688" cy="219338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187624" y="1268760"/>
            <a:ext cx="6311343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Спасибо за </a:t>
            </a:r>
          </a:p>
          <a:p>
            <a:pPr algn="ctr"/>
            <a:r>
              <a:rPr lang="ru-RU" sz="96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Внимание!</a:t>
            </a:r>
            <a:endParaRPr lang="ru-RU" sz="96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205</Words>
  <Application>Microsoft Office PowerPoint</Application>
  <PresentationFormat>Экран (4:3)</PresentationFormat>
  <Paragraphs>28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Наши задачи:</vt:lpstr>
      <vt:lpstr>График занятий и регламент</vt:lpstr>
      <vt:lpstr>Изучаемые дисциплины</vt:lpstr>
      <vt:lpstr>Презентация PowerPoint</vt:lpstr>
      <vt:lpstr>Форма одежды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11</cp:revision>
  <dcterms:modified xsi:type="dcterms:W3CDTF">2016-09-01T10:35:38Z</dcterms:modified>
</cp:coreProperties>
</file>