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57" r:id="rId5"/>
    <p:sldId id="256" r:id="rId6"/>
    <p:sldId id="263" r:id="rId7"/>
    <p:sldId id="266" r:id="rId8"/>
    <p:sldId id="264" r:id="rId9"/>
    <p:sldId id="265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90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F673-E083-4AF4-87F7-A8BB55AEA0BD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F375A-6169-4D46-93D4-3602CDD1F1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7"/>
          <p:cNvSpPr>
            <a:spLocks noGrp="1"/>
          </p:cNvSpPr>
          <p:nvPr>
            <p:ph type="ctrTitle"/>
          </p:nvPr>
        </p:nvSpPr>
        <p:spPr>
          <a:xfrm>
            <a:off x="611560" y="692697"/>
            <a:ext cx="7846640" cy="3744416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ru-RU" sz="6000" b="1" i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6000" b="1" i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</a:rPr>
              <a:t>«Край – родной»</a:t>
            </a:r>
            <a:b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ополнительная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общеразвивающая программа 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</a:rPr>
              <a:t>для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детей дошкольного возраста 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от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</a:rPr>
              <a:t>3- 7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лет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Социально-педагогической направленности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БУЛАВИНА ЛИДИЯ АЛЕКСАНДРОВНА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работы – 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лет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sz="6000" b="1" i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C:\Users\1\Desktop\бб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3714752"/>
            <a:ext cx="2448272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04BB3-677A-432A-A30B-693D2873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785795"/>
            <a:ext cx="7339012" cy="2643206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94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Цель программы: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развитие и воспитание 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у детей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дошкольного возраста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нравственно-патриотических чувств в процессе 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получения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знаний и представлений об истории своего родного края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представлений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о родном городе и  уральском крае, истории, достопримечательностях, природных богатствах, социально-экономической значимости, символике родного края, возникновение стойкого интереса к прошлому, настоящему и будущему родного города, чувства ответственности, гордости, любви и патриотизма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dirty="0">
              <a:effectLst/>
              <a:ea typeface="Times New Roman"/>
              <a:cs typeface="Times New Roman" pitchFamily="18" charset="0"/>
            </a:endParaRPr>
          </a:p>
        </p:txBody>
      </p:sp>
      <p:pic>
        <p:nvPicPr>
          <p:cNvPr id="1026" name="Picture 2" descr="C:\Users\1\Desktop\TvyeM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2318"/>
            <a:ext cx="2123444" cy="22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VMQGq3EDwEEdafGfTrMFmq-uhUExK6Qs-v_flbyLNJXgdr9QBY5HN1YwCWMuWnlGCQTAuRZv4GWZg92RFUb9NB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697238" cy="359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82" y="2780928"/>
            <a:ext cx="2744420" cy="381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Searches\Desktop\ПРЕЗ ДОП УС\p_08huiNxp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71480"/>
            <a:ext cx="3386979" cy="3500462"/>
          </a:xfrm>
          <a:prstGeom prst="rect">
            <a:avLst/>
          </a:prstGeom>
          <a:noFill/>
        </p:spPr>
      </p:pic>
      <p:pic>
        <p:nvPicPr>
          <p:cNvPr id="2051" name="Picture 3" descr="C:\Users\User\Searches\Desktop\ПРЕЗ ДОП УС\jo5aje4-kxc_e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4429156" cy="2950389"/>
          </a:xfrm>
          <a:prstGeom prst="rect">
            <a:avLst/>
          </a:prstGeom>
          <a:noFill/>
        </p:spPr>
      </p:pic>
      <p:pic>
        <p:nvPicPr>
          <p:cNvPr id="2053" name="Picture 5" descr="C:\Users\User\Searches\Desktop\ПРЕЗ ДОП УС\37f691a1bb972775b7b35e7cf1066f4c53765b03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77974"/>
            <a:ext cx="4214842" cy="2409757"/>
          </a:xfrm>
          <a:prstGeom prst="rect">
            <a:avLst/>
          </a:prstGeom>
          <a:noFill/>
        </p:spPr>
      </p:pic>
      <p:pic>
        <p:nvPicPr>
          <p:cNvPr id="2054" name="Picture 6" descr="C:\Users\User\Searches\Desktop\ПРЕЗ ДОП УС\adcb1f3a-7020-5e74-bcee-d862ed669d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357694"/>
            <a:ext cx="3214710" cy="199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7ABC95-DB07-44F5-86F3-AF3076B33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350"/>
          <a:stretch/>
        </p:blipFill>
        <p:spPr>
          <a:xfrm>
            <a:off x="714348" y="1142984"/>
            <a:ext cx="3602197" cy="4071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BC3A59F-7201-4EEA-85BE-DF4888F9C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12147" t="15209" r="12147" b="22257"/>
          <a:stretch/>
        </p:blipFill>
        <p:spPr>
          <a:xfrm>
            <a:off x="4500562" y="1142984"/>
            <a:ext cx="3999600" cy="4067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earches\Desktop\ПРЕЗ ДОП УС\p7PTqcVoAv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496"/>
            <a:ext cx="3643337" cy="3708784"/>
          </a:xfrm>
          <a:prstGeom prst="rect">
            <a:avLst/>
          </a:prstGeom>
          <a:noFill/>
        </p:spPr>
      </p:pic>
      <p:pic>
        <p:nvPicPr>
          <p:cNvPr id="5" name="Содержимое 3">
            <a:extLst>
              <a:ext uri="{FF2B5EF4-FFF2-40B4-BE49-F238E27FC236}">
                <a16:creationId xmlns="" xmlns:a16="http://schemas.microsoft.com/office/drawing/2014/main" id="{BE8604AE-FA55-45E7-9D94-58928C25CD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4214842" cy="2786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0C4AC1E-1216-4717-B804-8ACFB6A792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785794"/>
            <a:ext cx="3601395" cy="5643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518488-C171-49E9-8473-403BC13A8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592" b="3471"/>
          <a:stretch/>
        </p:blipFill>
        <p:spPr>
          <a:xfrm>
            <a:off x="6143636" y="285728"/>
            <a:ext cx="2321763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ода, небо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C60430C-94B5-4A52-B51E-2F3C2368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0600"/>
          <a:stretch/>
        </p:blipFill>
        <p:spPr>
          <a:xfrm>
            <a:off x="428596" y="571480"/>
            <a:ext cx="3214710" cy="3143272"/>
          </a:xfrm>
          <a:prstGeom prst="rect">
            <a:avLst/>
          </a:prstGeom>
        </p:spPr>
      </p:pic>
      <p:pic>
        <p:nvPicPr>
          <p:cNvPr id="4099" name="Picture 3" descr="C:\Users\User\Searches\Desktop\ПРЕЗ ДОП УС\72ff135213c193944c868c9b0960592d-80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1480"/>
            <a:ext cx="4286253" cy="3143272"/>
          </a:xfrm>
          <a:prstGeom prst="rect">
            <a:avLst/>
          </a:prstGeom>
          <a:noFill/>
        </p:spPr>
      </p:pic>
      <p:pic>
        <p:nvPicPr>
          <p:cNvPr id="4100" name="Picture 4" descr="C:\Users\User\Searches\Desktop\ПРЕЗ ДОП УС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8"/>
            <a:ext cx="4286280" cy="2656876"/>
          </a:xfrm>
          <a:prstGeom prst="rect">
            <a:avLst/>
          </a:prstGeom>
          <a:noFill/>
        </p:spPr>
      </p:pic>
      <p:pic>
        <p:nvPicPr>
          <p:cNvPr id="4101" name="Picture 5" descr="C:\Users\User\Searches\Desktop\ПРЕЗ ДОП УС\700_500_fixedwid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3587744" cy="2566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Searches\Desktop\ПРЕЗ ДОП УС\eab9fad2404160f5bd81988ae1494f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500042"/>
            <a:ext cx="3690306" cy="5901297"/>
          </a:xfrm>
          <a:prstGeom prst="rect">
            <a:avLst/>
          </a:prstGeom>
          <a:noFill/>
        </p:spPr>
      </p:pic>
      <p:pic>
        <p:nvPicPr>
          <p:cNvPr id="4" name="Picture 3" descr="C:\Users\User\Searches\Desktop\ПРЕЗ ДОП УС\e07c82b2-c260-58d5-92fb-3b6fac2c20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3857652" cy="3357586"/>
          </a:xfrm>
          <a:prstGeom prst="rect">
            <a:avLst/>
          </a:prstGeom>
          <a:noFill/>
        </p:spPr>
      </p:pic>
      <p:pic>
        <p:nvPicPr>
          <p:cNvPr id="4100" name="Picture 4" descr="C:\Users\User\Searches\Desktop\ПРЕЗ ДОП УС\mamin-sibiryak-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71942"/>
            <a:ext cx="3857652" cy="2306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Searches\Desktop\ПРЕЗ ДОП УС\scale_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4143404" cy="2500330"/>
          </a:xfrm>
          <a:prstGeom prst="rect">
            <a:avLst/>
          </a:prstGeom>
          <a:noFill/>
        </p:spPr>
      </p:pic>
      <p:pic>
        <p:nvPicPr>
          <p:cNvPr id="2052" name="Picture 4" descr="C:\Users\User\Searches\Desktop\ПРЕЗ ДОП УС\Косу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679183" cy="2355096"/>
          </a:xfrm>
          <a:prstGeom prst="rect">
            <a:avLst/>
          </a:prstGeom>
          <a:noFill/>
        </p:spPr>
      </p:pic>
      <p:pic>
        <p:nvPicPr>
          <p:cNvPr id="2053" name="Picture 5" descr="C:\Users\User\Searches\Desktop\ПРЕЗ ДОП УС\e3d9aad6c1464ab09ab473a19e27c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9" y="3214686"/>
            <a:ext cx="3571899" cy="3071834"/>
          </a:xfrm>
          <a:prstGeom prst="rect">
            <a:avLst/>
          </a:prstGeom>
          <a:noFill/>
        </p:spPr>
      </p:pic>
      <p:pic>
        <p:nvPicPr>
          <p:cNvPr id="3074" name="Picture 2" descr="C:\Users\User\Searches\Desktop\ПРЕЗ ДОП УС\hello_html_m1f82014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357562"/>
            <a:ext cx="3786214" cy="2839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Searches\Desktop\фото из ВК для аттестации\9ZcET0jzVX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571480"/>
            <a:ext cx="4382447" cy="3357586"/>
          </a:xfrm>
          <a:prstGeom prst="rect">
            <a:avLst/>
          </a:prstGeom>
          <a:noFill/>
        </p:spPr>
      </p:pic>
      <p:pic>
        <p:nvPicPr>
          <p:cNvPr id="4" name="Picture 3" descr="C:\Users\User\Searches\Desktop\фото из ВК для аттестации\SRgU6NZmn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71480"/>
            <a:ext cx="3741328" cy="3357586"/>
          </a:xfrm>
          <a:prstGeom prst="rect">
            <a:avLst/>
          </a:prstGeom>
          <a:noFill/>
        </p:spPr>
      </p:pic>
      <p:pic>
        <p:nvPicPr>
          <p:cNvPr id="5" name="Picture 2" descr="C:\Users\User\Searches\Desktop\ПРЕЗ ДОП УС\1t70ha_1bj-OD0visg2c1VKnx6nf1lgqMLhiyYXAvB6TzhWuVHY9FQMuB-u_0haw8CD-i9a7mdBcs--NAfRiv1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214818"/>
            <a:ext cx="4321544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70</Words>
  <Application>Microsoft Office PowerPoint</Application>
  <PresentationFormat>Экран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«Край – родной» Дополнительная общеразвивающая программа   для детей дошкольного возраста  от 3- 7 лет Социально-педагогической направленности   педагог дополнительного образования  БУЛАВИНА ЛИДИЯ АЛЕКСАНДРОВНА                                                                        Педагогический стаж работы – 37 лет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Windows</dc:creator>
  <cp:lastModifiedBy>1</cp:lastModifiedBy>
  <cp:revision>8</cp:revision>
  <dcterms:created xsi:type="dcterms:W3CDTF">2024-09-15T15:34:29Z</dcterms:created>
  <dcterms:modified xsi:type="dcterms:W3CDTF">2024-09-16T08:53:21Z</dcterms:modified>
</cp:coreProperties>
</file>