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2" r:id="rId3"/>
    <p:sldId id="303" r:id="rId4"/>
    <p:sldId id="292" r:id="rId5"/>
    <p:sldId id="299" r:id="rId6"/>
    <p:sldId id="306" r:id="rId7"/>
    <p:sldId id="281" r:id="rId8"/>
    <p:sldId id="279" r:id="rId9"/>
    <p:sldId id="276" r:id="rId10"/>
    <p:sldId id="293" r:id="rId11"/>
    <p:sldId id="277" r:id="rId12"/>
    <p:sldId id="284" r:id="rId13"/>
    <p:sldId id="297" r:id="rId14"/>
    <p:sldId id="295" r:id="rId15"/>
    <p:sldId id="261" r:id="rId16"/>
    <p:sldId id="289" r:id="rId17"/>
    <p:sldId id="260" r:id="rId18"/>
    <p:sldId id="257" r:id="rId19"/>
    <p:sldId id="270" r:id="rId20"/>
    <p:sldId id="304" r:id="rId21"/>
    <p:sldId id="262" r:id="rId22"/>
    <p:sldId id="264" r:id="rId23"/>
    <p:sldId id="265" r:id="rId24"/>
    <p:sldId id="269" r:id="rId25"/>
    <p:sldId id="296" r:id="rId26"/>
    <p:sldId id="305" r:id="rId27"/>
    <p:sldId id="272" r:id="rId28"/>
    <p:sldId id="278" r:id="rId29"/>
    <p:sldId id="282" r:id="rId30"/>
    <p:sldId id="290" r:id="rId31"/>
    <p:sldId id="283" r:id="rId32"/>
    <p:sldId id="291" r:id="rId33"/>
    <p:sldId id="29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102" d="100"/>
          <a:sy n="102" d="100"/>
        </p:scale>
        <p:origin x="27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85323-3E59-4041-9B39-20F78E460BBA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7008B-EC0C-46BA-ABE7-9FA016B4E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18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008B-EC0C-46BA-ABE7-9FA016B4ED4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1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kg3iAVGF6g" TargetMode="External"/><Relationship Id="rId2" Type="http://schemas.openxmlformats.org/officeDocument/2006/relationships/hyperlink" Target="http://uole-museum.ru/museums/muzej-prirody-ural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-459432"/>
            <a:ext cx="9036496" cy="4059883"/>
          </a:xfrm>
        </p:spPr>
        <p:txBody>
          <a:bodyPr/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 </a:t>
            </a:r>
            <a:b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№583</a:t>
            </a:r>
            <a:b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</a:t>
            </a:r>
            <a:b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 ПРИРОДЫ  УРАЛА»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886200"/>
            <a:ext cx="8856984" cy="2971800"/>
          </a:xfrm>
        </p:spPr>
        <p:txBody>
          <a:bodyPr>
            <a:normAutofit/>
          </a:bodyPr>
          <a:lstStyle/>
          <a:p>
            <a:pPr algn="just"/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Сарафанова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С.А.,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воспитатель 1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к.к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Екатеринбург, 2020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 Т-Ф 'Гостья Из Будущего' - Для презентации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5665278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Светлана\Desktop\Рисунок52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18" y="342900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73391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440" y="692696"/>
            <a:ext cx="9269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0"/>
            <a:ext cx="4752528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Широкорогий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олень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пещерный медведь.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Правда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лишь пещерный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медведь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похвастаться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тем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все кости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принадлежат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ему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Светлана\Desktop\Рисунок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3987"/>
            <a:ext cx="4211960" cy="353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ветлана\Desktop\Рисунок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493204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ветлана\Desktop\Рисунок3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0"/>
            <a:ext cx="4355977" cy="33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61850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Светлана\Desktop\Рисунок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995935" cy="3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Светлана\Desktop\Рисунок1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39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ветлана\Desktop\Рисунок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2975"/>
            <a:ext cx="3995935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580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23767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лана\Desktop\Рисунок1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 — кладезь минералогических находок.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музей располагает небольшой коллекцией уральских самоцветов.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4397813"/>
            <a:ext cx="2305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63860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исунок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40" y="1420812"/>
            <a:ext cx="3215259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41763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самых ярких уральских самоцветов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«коронованная особа» здесь –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знаменитая</a:t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глыба малахита с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Меднорудянского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месторождения под Нижним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Тагилом.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748464" y="1108235"/>
            <a:ext cx="395536" cy="311656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-273284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Светлана\Desktop\Рисунок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65" y="1476894"/>
            <a:ext cx="2945685" cy="15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ветлана\Desktop\Рисунок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4778210"/>
            <a:ext cx="2962275" cy="207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Светлана\Desktop\Рисунок1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0353"/>
            <a:ext cx="2978865" cy="291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Светлана\Desktop\Рисунок1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894"/>
            <a:ext cx="2978865" cy="246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ветлана\Desktop\Рисунок7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54" y="3068960"/>
            <a:ext cx="307648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ветлана\Desktop\Рисунок7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40" y="3940353"/>
            <a:ext cx="3215259" cy="291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16416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5148064" cy="29619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Огромная коллекция чучел животных, птиц и насекомых, которые обитают на территории нашего края, либо появляются здесь во время миграции.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1" y="3068960"/>
            <a:ext cx="3486408" cy="367240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чучелом находится картина, где живописно изображен представитель местной фауны.</a:t>
            </a:r>
          </a:p>
        </p:txBody>
      </p:sp>
      <p:pic>
        <p:nvPicPr>
          <p:cNvPr id="13314" name="Picture 2" descr="C:\Users\Светлана\Desktop\Рисунок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550810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21" y="4919663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Светлана\Desktop\Рисунок7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19" y="-4724"/>
            <a:ext cx="4052781" cy="314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0226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лосей «расположилась» в заболоченном лесу в верховьях реки Сысерти. Лосиные стойбища чаще всего бывают в глухих лесных уголках, где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натолкнуться на следы лосей. </a:t>
            </a:r>
          </a:p>
        </p:txBody>
      </p:sp>
      <p:pic>
        <p:nvPicPr>
          <p:cNvPr id="12290" name="Picture 2" descr="C:\Users\Светлана\Desktop\Рисунок4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514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581128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28674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90" y="0"/>
            <a:ext cx="9124109" cy="170080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видим, что в места ночевок птиц пришел молодой волк в надежде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пропитание.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тетерев успел вылететь из-под снега, а другой — зазевался.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10242" name="Picture 2" descr="C:\Users\Светлана\Desktop\Рисунок4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79965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ветлана\Desktop\Рисунок4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1"/>
            <a:ext cx="914400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603448"/>
            <a:ext cx="9036496" cy="259228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 рысь от других кошек.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кисточки на концах коротких ушей. Тело короткое, плотное, на высоких ногах. Лапы очень широкие. Хищница легко настигает в глубоком рыхлом снегу косуль.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Питается она  зайцами, птицами, грызунами.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Охотится она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засады. Много часов может недвижимо пролежать возле тропы, подкарауливая добычу.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44824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30002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лана\Desktop\Рисунок4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50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Бобровая плотина находится у реки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Бобровки. </a:t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Обыкновенный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речной бобр — один из самых замечательных жителей лесных водоемов. Для благополучия зверю достаточно совсем небольшого водоёма. Питается он водорослями и травянистой растительностью по берегам.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509120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320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esktop\Рисунок5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3999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зима, и заяц-беляк сменил свой мех с коричневым оттенком на белоснежную шубку. Примечательным у зайца является хвост – он на протяжении всего года не меняет окраса и остается белым.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653136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92139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1004" cy="686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детей с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природой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родного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края.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Задачи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  формировать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том, что музей – хранитель подлинных памятников, материальной и духовной культуры;</a:t>
            </a:r>
          </a:p>
          <a:p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любознательность, внимательность,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наблюдательность;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</a:t>
            </a:r>
            <a:endPara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природе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истории.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C:\Users\Светлана\Desktop\Рисунок5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4293096"/>
            <a:ext cx="2015333" cy="243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24880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892480" cy="158417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Зайцы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ведут одиночный образ жизни.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кормежки ходят только проверенным маршрутом, а в логово возвращается, путая следы, при этом зайцы прыгают в стороны и поворачивают обратно.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Светлана\Desktop\Рисунок4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25709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Светлана\Desktop\Рисунок4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9332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19" cy="19970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84168" y="474345"/>
            <a:ext cx="288032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 бородатой неясыти от других сов — это темные круги на лицевом венце и желтые глаза. Под клювом у этой неясыти имеются черные перья, напоминающие тонкую бородку – поэтому её и назвали «бородатой». Бородатая неясыть занесена в красную книгу Свердловской области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 descr="C:\Users\Светлана\Desktop\Рисунок4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127" cy="702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127" y="260648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49943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88641"/>
            <a:ext cx="302433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Филин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самый крупный представитель отряда сов. Его легко узнать по торчащим на голове пёрышкам, которые похожи на уши. Именно филин так страшно «ухает» в лесу, пугая людей.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Филин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непревзойденный ночной охотник, частенько нападает на других сов и хищных птиц.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красивая птица занесена в Красную книгу Свердловской области.</a:t>
            </a:r>
          </a:p>
        </p:txBody>
      </p:sp>
      <p:pic>
        <p:nvPicPr>
          <p:cNvPr id="2050" name="Picture 2" descr="C:\Users\Светлана\Desktop\Рисунок3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796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07" y="4919663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60169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исунок3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5"/>
            <a:ext cx="9143999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Воробьиный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сыч — одна из самых маленьких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 жизни воробьиного сыча, в отличие от большинства видов совиных, приходится на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раннеутренние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поздневечерние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часы. В зимний период сыч часто охотится и в светлое время суток.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836712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68426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лана\Desktop\Рисунок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4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 нужно обязательно заглянуть в так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называемый</a:t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“Кабинет редкостей”.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собраны различные животные и насекомые из дальних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стран.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97152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45160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ветлана\Desktop\Рисунок7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14550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лана\Desktop\Рисунок3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нотовидной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— лесные и горнолесные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Китая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Приамурья, Приморья, Японии и Корейского полуострова.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53136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49925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0"/>
            <a:ext cx="252028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Приходилось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вам видеть настоящую орхидею – венерин башмачок – в Свердловской области и альпийскую астру на склонах Уральских гор? 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857955"/>
            <a:ext cx="2158171" cy="216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Светлана\Desktop\Рисунок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" y="0"/>
            <a:ext cx="6289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9267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Достойная коллекция насекомых региона.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Светлана\Desktop\Рисунок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6098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8686800" y="116632"/>
            <a:ext cx="133672" cy="72008"/>
          </a:xfrm>
        </p:spPr>
        <p:txBody>
          <a:bodyPr>
            <a:normAutofit fontScale="90000"/>
          </a:bodyPr>
          <a:lstStyle/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24936" cy="638132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экскурсовод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сказал,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Проходите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Мумию мы посмотрели,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разглядели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мамонт здесь стоит,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 закрыл, как будто спит.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тоже посмотреть,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робей, 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иди скорей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замечательный …..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Урала уникальна своим разнообразием и способна поразить своей красотой и богатством, как вы думаете, в каком музее представлены красота и богатства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Урала?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7650" name="Picture 2" descr="C:\Users\Светлана\Desktop\Рисунок5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97" y="1628800"/>
            <a:ext cx="2398895" cy="28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7751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исунок7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84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45719" cy="768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70014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запросто можно провести час-другой, рассматривая разноцветное великолепие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бабочек: пухоедами, сеноедами, ручейниками,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скорпионницами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Светлана\Desktop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92" y="1052736"/>
            <a:ext cx="9180691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54052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ветлана\Desktop\Рисунок7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4400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Интернет-ресурс: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http://uole-museum.ru/museums/muzej-prirody-urala</a:t>
            </a:r>
            <a:r>
              <a:rPr 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www.youtube.com/watch?v=Rkg3iAVGF6g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http://uole-museum.ru/museums/muzej-prirody-urala</a:t>
            </a:r>
            <a:r>
              <a:rPr 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https://vk.com/museum_nature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82" y="3717032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92820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90" y="0"/>
            <a:ext cx="8964488" cy="14127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Здание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 расположено на Плотине Городского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пруда прямо</a:t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водонапорной башней в центре города.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85" y="4869160"/>
            <a:ext cx="2015307" cy="201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95440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1424" y="319174"/>
            <a:ext cx="45719" cy="15140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7" name="Picture 3" descr="C:\Users\Светлана\Desktop\Рисунок5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8100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в этих зданиях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размещался железоделательный завод,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монетный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исторические экспозиции о нашем родном крае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9" y="4221088"/>
            <a:ext cx="2639085" cy="263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21094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 rot="16200000">
            <a:off x="937881" y="3077361"/>
            <a:ext cx="408422" cy="40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6200000">
            <a:off x="962078" y="1533642"/>
            <a:ext cx="408422" cy="40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2258459" y="868284"/>
            <a:ext cx="408422" cy="40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4455141" y="771545"/>
            <a:ext cx="408422" cy="40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6654361" y="771545"/>
            <a:ext cx="408422" cy="40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5400000">
            <a:off x="7843163" y="1417047"/>
            <a:ext cx="408422" cy="40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5400000">
            <a:off x="7999752" y="3610299"/>
            <a:ext cx="408422" cy="40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0800000">
            <a:off x="7846194" y="5894100"/>
            <a:ext cx="408422" cy="40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0800000">
            <a:off x="4522428" y="5741932"/>
            <a:ext cx="408422" cy="40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32856"/>
            <a:ext cx="2520278" cy="252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ветлана\Desktop\Рисунок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2" y="3567284"/>
            <a:ext cx="14859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ветлана\Desktop\Рисунок5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21" y="1822438"/>
            <a:ext cx="233362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лана\Desktop\Рисунок5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0" y="160102"/>
            <a:ext cx="1719600" cy="137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ветлана\Desktop\Рисунок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3402"/>
            <a:ext cx="1467317" cy="11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ветлана\Desktop\Рисунок6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31" y="246301"/>
            <a:ext cx="1580885" cy="118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Светлана\Desktop\Рисунок6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23" y="222045"/>
            <a:ext cx="1747320" cy="119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Светлана\Desktop\Рисунок6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15" y="1939033"/>
            <a:ext cx="1313327" cy="145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Светлана\Desktop\Рисунок6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85" y="4110208"/>
            <a:ext cx="1812637" cy="13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Светлана\Desktop\Рисунок6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40" y="5445835"/>
            <a:ext cx="1708371" cy="100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Светлана\Desktop\Рисунок67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629" y="5298344"/>
            <a:ext cx="1458323" cy="11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89159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0384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64288" y="1"/>
            <a:ext cx="1979712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Объемная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Солнечной системы наглядно позволяет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местоположение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планеты.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Светлана\Desktop\Рисунок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40"/>
            <a:ext cx="6876256" cy="68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53654"/>
            <a:ext cx="2750294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31687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ветлана\Desktop\Рисунок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73127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9144000" cy="57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известными экспонатами считаются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скелеты мамонта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0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32093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4173</TotalTime>
  <Words>565</Words>
  <Application>Microsoft Office PowerPoint</Application>
  <PresentationFormat>Экран (4:3)</PresentationFormat>
  <Paragraphs>92</Paragraphs>
  <Slides>33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  Муниципальное автономное дошкольное образовательное учреждение   детский сад №583  Виртуальная экскурсия  «МУЗЕЙ  ПРИРОДЫ  УРАЛА»</vt:lpstr>
      <vt:lpstr>Презентация PowerPoint</vt:lpstr>
      <vt:lpstr>Презентация PowerPoint</vt:lpstr>
      <vt:lpstr>       Здание музея расположено на Плотине Городского пруда прямо  за водонапорной башней в центре города. </vt:lpstr>
      <vt:lpstr>Презентация PowerPoint</vt:lpstr>
      <vt:lpstr>Презентация PowerPoint</vt:lpstr>
      <vt:lpstr>Презентация PowerPoint</vt:lpstr>
      <vt:lpstr>Презентация PowerPoint</vt:lpstr>
      <vt:lpstr>Наиболее известными экспонатами считаются  скелеты мамонта</vt:lpstr>
      <vt:lpstr>Презентация PowerPoint</vt:lpstr>
      <vt:lpstr>Презентация PowerPoint</vt:lpstr>
      <vt:lpstr>Урал — кладезь минералогических находок.  Поэтому, музей располагает небольшой коллекцией уральских самоцветов.</vt:lpstr>
      <vt:lpstr> Царство самых ярких уральских самоцветов .  Главная «коронованная особа» здесь – знаменитая  глыба малахита с Меднорудянского месторождения под Нижним Тагилом. </vt:lpstr>
      <vt:lpstr>Огромная коллекция чучел животных, птиц и насекомых, которые обитают на территории нашего края, либо появляются здесь во время миграции.  </vt:lpstr>
      <vt:lpstr>Пара лосей «расположилась» в заболоченном лесу в верховьях реки Сысерти. Лосиные стойбища чаще всего бывают в глухих лесных уголках, где  можно натолкнуться на следы лосей. </vt:lpstr>
      <vt:lpstr>Мы видим, что в места ночевок птиц пришел молодой волк в надежде  найти пропитание.  Один тетерев успел вылететь из-под снега, а другой — зазевался. </vt:lpstr>
      <vt:lpstr> Любой отличит рысь от других кошек.  Характерные кисточки на концах коротких ушей. Тело короткое, плотное, на высоких ногах. Лапы очень широкие. Хищница легко настигает в глубоком рыхлом снегу косуль. Питается она  зайцами, птицами, грызунами. Охотится она из засады. Много часов может недвижимо пролежать возле тропы, подкарауливая добычу.</vt:lpstr>
      <vt:lpstr>Бобровая плотина находится у реки Бобровки.  Обыкновенный, или речной бобр — один из самых замечательных жителей лесных водоемов. Для благополучия зверю достаточно совсем небольшого водоёма. Питается он водорослями и травянистой растительностью по берегам.</vt:lpstr>
      <vt:lpstr>Пришла зима, и заяц-беляк сменил свой мех с коричневым оттенком на белоснежную шубку. Примечательным у зайца является хвост – он на протяжении всего года не меняет окраса и остается белым.</vt:lpstr>
      <vt:lpstr>Зайцы ведут одиночный образ жизни. В места кормежки ходят только проверенным маршрутом, а в логово возвращается, путая следы, при этом зайцы прыгают в стороны и поворачивают обратно. </vt:lpstr>
      <vt:lpstr>Презентация PowerPoint</vt:lpstr>
      <vt:lpstr>Презентация PowerPoint</vt:lpstr>
      <vt:lpstr>Презентация PowerPoint</vt:lpstr>
      <vt:lpstr>Воробьиный сыч — одна из самых маленьких сов Образ жизни воробьиного сыча, в отличие от большинства видов совиных, приходится на раннеутренние и поздневечерние часы. В зимний период сыч часто охотится и в светлое время суток.  </vt:lpstr>
      <vt:lpstr>Зато нужно обязательно заглянуть в так называемый  “Кабинет редкостей”.  Здесь собраны различные животные и насекомые из дальних стран.</vt:lpstr>
      <vt:lpstr>Презентация PowerPoint</vt:lpstr>
      <vt:lpstr>Енотовидной собаки — лесные и горнолесные Китая, Приамурья, Приморья, Японии и Корейского полуострова. </vt:lpstr>
      <vt:lpstr>Презентация PowerPoint</vt:lpstr>
      <vt:lpstr>Достойная коллекция насекомых региона.  </vt:lpstr>
      <vt:lpstr>Презентация PowerPoint</vt:lpstr>
      <vt:lpstr>Здесь запросто можно провести час-другой, рассматривая разноцветное великолепие бабочек: пухоедами, сеноедами, ручейниками, скорпионницами…</vt:lpstr>
      <vt:lpstr>Презентация PowerPoint</vt:lpstr>
      <vt:lpstr>Интернет-ресурс: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User</cp:lastModifiedBy>
  <cp:revision>94</cp:revision>
  <dcterms:created xsi:type="dcterms:W3CDTF">2020-04-26T04:55:23Z</dcterms:created>
  <dcterms:modified xsi:type="dcterms:W3CDTF">2020-05-14T06:09:51Z</dcterms:modified>
</cp:coreProperties>
</file>