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6" r:id="rId6"/>
    <p:sldId id="268" r:id="rId7"/>
    <p:sldId id="267" r:id="rId8"/>
    <p:sldId id="258" r:id="rId9"/>
    <p:sldId id="259" r:id="rId10"/>
    <p:sldId id="260" r:id="rId11"/>
    <p:sldId id="263" r:id="rId12"/>
    <p:sldId id="274" r:id="rId13"/>
    <p:sldId id="275" r:id="rId14"/>
    <p:sldId id="264" r:id="rId15"/>
    <p:sldId id="272" r:id="rId16"/>
    <p:sldId id="273" r:id="rId17"/>
    <p:sldId id="269" r:id="rId18"/>
    <p:sldId id="270" r:id="rId19"/>
    <p:sldId id="271" r:id="rId20"/>
    <p:sldId id="276" r:id="rId21"/>
    <p:sldId id="277" r:id="rId22"/>
    <p:sldId id="265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slide" Target="slide4.xml"/><Relationship Id="rId7" Type="http://schemas.openxmlformats.org/officeDocument/2006/relationships/image" Target="../media/image48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3" Type="http://schemas.openxmlformats.org/officeDocument/2006/relationships/image" Target="../media/image50.jpeg"/><Relationship Id="rId7" Type="http://schemas.openxmlformats.org/officeDocument/2006/relationships/image" Target="../media/image53.jpe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gif"/><Relationship Id="rId10" Type="http://schemas.openxmlformats.org/officeDocument/2006/relationships/image" Target="../media/image56.gif"/><Relationship Id="rId4" Type="http://schemas.openxmlformats.org/officeDocument/2006/relationships/slide" Target="slide12.xml"/><Relationship Id="rId9" Type="http://schemas.openxmlformats.org/officeDocument/2006/relationships/image" Target="../media/image5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gif"/><Relationship Id="rId5" Type="http://schemas.openxmlformats.org/officeDocument/2006/relationships/image" Target="../media/image75.gif"/><Relationship Id="rId4" Type="http://schemas.openxmlformats.org/officeDocument/2006/relationships/image" Target="../media/image7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gif"/><Relationship Id="rId7" Type="http://schemas.openxmlformats.org/officeDocument/2006/relationships/slide" Target="slide3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10" Type="http://schemas.openxmlformats.org/officeDocument/2006/relationships/image" Target="../media/image12.png"/><Relationship Id="rId4" Type="http://schemas.openxmlformats.org/officeDocument/2006/relationships/image" Target="../media/image7.gif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7.jpeg"/><Relationship Id="rId7" Type="http://schemas.openxmlformats.org/officeDocument/2006/relationships/image" Target="../media/image80.jpeg"/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slide" Target="slide22.xml"/><Relationship Id="rId10" Type="http://schemas.openxmlformats.org/officeDocument/2006/relationships/image" Target="../media/image83.jpeg"/><Relationship Id="rId4" Type="http://schemas.openxmlformats.org/officeDocument/2006/relationships/image" Target="../media/image78.jpeg"/><Relationship Id="rId9" Type="http://schemas.openxmlformats.org/officeDocument/2006/relationships/image" Target="../media/image8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gif"/><Relationship Id="rId3" Type="http://schemas.openxmlformats.org/officeDocument/2006/relationships/image" Target="../media/image90.gif"/><Relationship Id="rId7" Type="http://schemas.openxmlformats.org/officeDocument/2006/relationships/image" Target="../media/image94.gif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gif"/><Relationship Id="rId5" Type="http://schemas.openxmlformats.org/officeDocument/2006/relationships/image" Target="../media/image92.gif"/><Relationship Id="rId4" Type="http://schemas.openxmlformats.org/officeDocument/2006/relationships/image" Target="../media/image91.gif"/><Relationship Id="rId9" Type="http://schemas.openxmlformats.org/officeDocument/2006/relationships/image" Target="../media/image9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slide" Target="slide7.xml"/><Relationship Id="rId3" Type="http://schemas.openxmlformats.org/officeDocument/2006/relationships/image" Target="../media/image19.jpeg"/><Relationship Id="rId7" Type="http://schemas.openxmlformats.org/officeDocument/2006/relationships/image" Target="../media/image23.gif"/><Relationship Id="rId12" Type="http://schemas.openxmlformats.org/officeDocument/2006/relationships/image" Target="../media/image28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gif"/><Relationship Id="rId1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gif"/><Relationship Id="rId4" Type="http://schemas.openxmlformats.org/officeDocument/2006/relationships/image" Target="../media/image2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gif"/><Relationship Id="rId4" Type="http://schemas.openxmlformats.org/officeDocument/2006/relationships/slide" Target="slide10.xml"/><Relationship Id="rId9" Type="http://schemas.openxmlformats.org/officeDocument/2006/relationships/image" Target="../media/image3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1342703" y="116633"/>
            <a:ext cx="7483234" cy="21602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ГОСТИ К ЧЕБУРАШКЕ!!!</a:t>
            </a:r>
            <a:endParaRPr lang="ru-RU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file.mobilmusic.ru/61/d3/17/61474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743053"/>
            <a:ext cx="2934072" cy="3912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file.mobilmusic.ru/1f/c2/38/98183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3863"/>
            <a:ext cx="1019175" cy="101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playcast.ru/uploads/2016/03/06/1769061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31" y="2439286"/>
            <a:ext cx="4506865" cy="424815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cup-of-dream.at.ua/Animashki/Balloons/25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396" y="2564904"/>
            <a:ext cx="1104740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3.bp.blogspot.com/-fqTcatWfmOE/VUmcOh42qeI/AAAAAAAAGlA/rnJwWG9Fx7Q/s1600/kue%2Bulang%2Btahun%2B(6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089" y="4965432"/>
            <a:ext cx="1633752" cy="172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42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mamochka55.ru/Animashki/sobaka_1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29782"/>
            <a:ext cx="247650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https://www.colourbox.com/preview/1274452-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643" y="2463332"/>
            <a:ext cx="2071169" cy="297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24302" y="668015"/>
            <a:ext cx="459292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 О Л О Д Е Ц!!!</a:t>
            </a:r>
          </a:p>
        </p:txBody>
      </p:sp>
      <p:pic>
        <p:nvPicPr>
          <p:cNvPr id="7170" name="Picture 2" descr="http://2.bp.blogspot.com/-Cdv38ZVV_Wk/U9u8mZIHkDI/AAAAAAAACDU/iQKhvDkooa4/s320/wwwtatamorco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226" y="837210"/>
            <a:ext cx="1687222" cy="152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ksyu96.narod.ru/f48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104381"/>
            <a:ext cx="1714500" cy="22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seckinresimler.com/data/media/566/2dj1k6t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81924"/>
            <a:ext cx="1752129" cy="175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cs8.livemaster.ru/storage/e6/ff/b5a361db0a7354853e8b1c50269q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087" y="2359517"/>
            <a:ext cx="1533696" cy="16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6903728" y="5697098"/>
            <a:ext cx="1512168" cy="1042416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75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96" y="123976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звали старушку, которая всем вредила?</a:t>
            </a:r>
            <a:endParaRPr lang="ru-RU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4" descr="https://ru0.anyfad.com/items/t1@44358e1d-6112-4c59-94da-55c24fadce98/Staruha-Shapoklyak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073" y="77395"/>
            <a:ext cx="2304256" cy="307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zhaba.ru/storage-10667/images-8428/600x720-1c3e1b671aa3fdcc121e793496951fbe_58428.gif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551" y="1655269"/>
            <a:ext cx="2627542" cy="262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www.chitalnya.ru/upload3/104/cf6c1d8b614d70046ae5c77c80f12280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919" y="3562930"/>
            <a:ext cx="2045232" cy="260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://ns.sitecity.ru/users/s/seshenel/storage/album_2309094745_6405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87" y="1334324"/>
            <a:ext cx="1840380" cy="18403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://stat16.privet.ru/lr/0f2c18d0a679679f4563c9f4219a5c09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6" y="3623986"/>
            <a:ext cx="1906850" cy="240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1811" y="3149737"/>
            <a:ext cx="1762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Фрекен Бок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30268" y="3137123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Шапокляк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02140" y="4365104"/>
            <a:ext cx="2808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Старушка у моря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5121" y="6044252"/>
            <a:ext cx="1593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Бастинда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02610" y="6171645"/>
            <a:ext cx="1829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Кикимора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4" name="Picture 4" descr="http://ubrat-zhivot10.ru/avatar/alfiya0709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4122"/>
            <a:ext cx="1143000" cy="1143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eka-mama.ru/upload/forum/upload/09f/09f5dd6cf1f7fa27f693e52a73d6760b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163444"/>
            <a:ext cx="1483060" cy="148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48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loveread.me/img/photo_books/26311/i_0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276872"/>
            <a:ext cx="6599004" cy="3816424"/>
          </a:xfrm>
          <a:prstGeom prst="rect">
            <a:avLst/>
          </a:prstGeom>
          <a:ln w="76200"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51520" y="5373216"/>
            <a:ext cx="1512168" cy="1042416"/>
          </a:xfrm>
          <a:prstGeom prst="actionButtonBackPrevio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772428" y="548680"/>
            <a:ext cx="5184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 ещё !!!!</a:t>
            </a:r>
            <a:endParaRPr lang="ru-RU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4" descr="https://www.koshkimira.ru/forum/images/smilies/dobutro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04" y="332656"/>
            <a:ext cx="1942193" cy="163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forum.klerk.ru/images/attach/2309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197" y="4678033"/>
            <a:ext cx="1325876" cy="141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22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23728" y="836712"/>
            <a:ext cx="49904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 О Л О Д Е Ц!!!</a:t>
            </a:r>
          </a:p>
        </p:txBody>
      </p:sp>
      <p:pic>
        <p:nvPicPr>
          <p:cNvPr id="11266" name="Picture 2" descr="https://st.kp.yandex.net/images/article/sm_2779842_14_2016060909065796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204864"/>
            <a:ext cx="5476875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7452320" y="5312681"/>
            <a:ext cx="1512168" cy="1042416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8" name="Picture 4" descr="http://justclickit.ru/smiles/image/gesti/gesti%20(162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88644"/>
            <a:ext cx="1205267" cy="92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34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1475656" y="244205"/>
            <a:ext cx="5616624" cy="1008112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звали ручную крысу</a:t>
            </a:r>
          </a:p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тарухи Шапокляк?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808972" y="1700808"/>
            <a:ext cx="3456384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Ириска</a:t>
            </a:r>
            <a:endParaRPr lang="ru-RU" sz="3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651212" y="2874640"/>
            <a:ext cx="3265512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Анфиска</a:t>
            </a:r>
            <a:endParaRPr lang="ru-RU" i="1" dirty="0"/>
          </a:p>
        </p:txBody>
      </p:sp>
      <p:sp>
        <p:nvSpPr>
          <p:cNvPr id="5" name="Овал 4"/>
          <p:cNvSpPr/>
          <p:nvPr/>
        </p:nvSpPr>
        <p:spPr>
          <a:xfrm>
            <a:off x="5148064" y="4005064"/>
            <a:ext cx="3024336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Лариска</a:t>
            </a:r>
            <a:endParaRPr lang="ru-RU" sz="3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ru0.anyfad.com/items/t1@44358e1d-6112-4c59-94da-55c24fadce98/Staruha-Shapoklya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22" y="2874640"/>
            <a:ext cx="1855068" cy="247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mtdata.ru/u1/photo9176/20283586393-0/original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811" y="1252317"/>
            <a:ext cx="2090843" cy="236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playcast.ru/uploads/2017/02/21/2173472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042079"/>
            <a:ext cx="1860410" cy="241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49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828297"/>
            <a:ext cx="253139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 </a:t>
            </a:r>
            <a:endParaRPr lang="ru-RU" sz="4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ещё </a:t>
            </a:r>
            <a:r>
              <a:rPr lang="ru-RU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2290" name="Picture 2" descr="http://s46.radikal.ru/i111/1007/9d/8b46612092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121" y="620688"/>
            <a:ext cx="40767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1115616" y="5517232"/>
            <a:ext cx="1656184" cy="104241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50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91562" y="399391"/>
            <a:ext cx="459292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 О Л О Д Е Ц!!!</a:t>
            </a:r>
          </a:p>
        </p:txBody>
      </p:sp>
      <p:pic>
        <p:nvPicPr>
          <p:cNvPr id="13314" name="Picture 2" descr="http://skhemodel.ru/Galereya/shapoklyak-v-kustah_8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894" y="1538002"/>
            <a:ext cx="5328592" cy="5148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img-fotki.yandex.ru/get/4907/tltracker.70/0_42a37_1c7833a9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53" y="399391"/>
            <a:ext cx="1285106" cy="122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img-fotki.yandex.ru/get/16162/139020720.490/0_11ae9c_9549a9e6_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855" y="4961059"/>
            <a:ext cx="1361306" cy="151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7596336" y="5196132"/>
            <a:ext cx="1331640" cy="1042416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30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альтернативный процесс 3"/>
          <p:cNvSpPr/>
          <p:nvPr/>
        </p:nvSpPr>
        <p:spPr>
          <a:xfrm>
            <a:off x="683567" y="260648"/>
            <a:ext cx="8208911" cy="792088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Какой дом решили построить друзья?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07504" y="1268760"/>
            <a:ext cx="5040560" cy="9144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 </a:t>
            </a:r>
            <a:r>
              <a:rPr lang="ru-RU" sz="36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малышей</a:t>
            </a:r>
            <a:endParaRPr lang="ru-RU" sz="3600" b="1" i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483768" y="2303093"/>
            <a:ext cx="4464496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 </a:t>
            </a:r>
            <a:r>
              <a:rPr lang="ru-RU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друзей</a:t>
            </a:r>
            <a:endParaRPr lang="ru-RU" sz="3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3635894" y="3378696"/>
            <a:ext cx="4824535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 </a:t>
            </a:r>
            <a:r>
              <a:rPr lang="ru-RU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детей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3203846" y="4653136"/>
            <a:ext cx="5688632" cy="9144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</a:rPr>
              <a:t>Кукольный </a:t>
            </a:r>
            <a:r>
              <a:rPr lang="ru-RU" sz="3600" b="1" i="1" dirty="0" smtClean="0">
                <a:solidFill>
                  <a:srgbClr val="002060"/>
                </a:solidFill>
                <a:hlinkClick r:id="rId2" action="ppaction://hlinksldjump"/>
              </a:rPr>
              <a:t>театр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pic>
        <p:nvPicPr>
          <p:cNvPr id="15362" name="Picture 2" descr="http://kartinki-vernisazh.ru/_ph/62/2/456484251.gif?145432833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423623"/>
            <a:ext cx="1904136" cy="18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mg1.labirint.ru/books/503949/scrn_big_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08" y="3140968"/>
            <a:ext cx="2870530" cy="3457785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83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19872" y="606917"/>
            <a:ext cx="46457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 ещё раз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501030" y="5373216"/>
            <a:ext cx="1512168" cy="104241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86" name="Picture 2" descr="https://www.colourbox.com/preview/3943017-cartoon-hou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068025"/>
            <a:ext cx="6109024" cy="437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free-illustrations-ls01.gatag.net/images/lgi01a2014040219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2389673" cy="278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70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476672"/>
            <a:ext cx="459292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 О Л О Д Е Ц!!!</a:t>
            </a:r>
          </a:p>
        </p:txBody>
      </p:sp>
      <p:pic>
        <p:nvPicPr>
          <p:cNvPr id="6146" name="Picture 2" descr="http://allday1.com/imagedb/b2/6/e24ffee46041a8080963eef7c04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189" y="3093245"/>
            <a:ext cx="1979141" cy="227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borilla.ru/obs/23/cheburashka_multfilm_1920x12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02" y="2756643"/>
            <a:ext cx="5909685" cy="384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7064672" y="5373216"/>
            <a:ext cx="1584176" cy="1042416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50" name="Picture 6" descr="https://img-fotki.yandex.ru/get/165720/370314972.538/0_16e234_5dd86f94_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69" y="1246112"/>
            <a:ext cx="1318792" cy="131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img-fotki.yandex.ru/get/165720/370314972.538/0_16e234_5dd86f94_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495" y="1281344"/>
            <a:ext cx="1283559" cy="128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img-fotki.yandex.ru/get/165720/370314972.538/0_16e234_5dd86f94_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246663"/>
            <a:ext cx="136815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animo2.ucoz.ru/_ph/68/2/60617478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385042"/>
            <a:ext cx="1371600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://animo2.ucoz.ru/_ph/68/2/60617478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85041"/>
            <a:ext cx="1371600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http://animo2.ucoz.ru/_ph/68/2/60617478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724" y="1385040"/>
            <a:ext cx="1371600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http://pynokio.narod.ru/sharik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654" y="476672"/>
            <a:ext cx="1988615" cy="257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65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альтернативный процесс 3"/>
          <p:cNvSpPr/>
          <p:nvPr/>
        </p:nvSpPr>
        <p:spPr>
          <a:xfrm>
            <a:off x="1547664" y="193262"/>
            <a:ext cx="4608512" cy="1490517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друзей </a:t>
            </a:r>
          </a:p>
          <a:p>
            <a:pPr algn="ctr"/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Чебурашки</a:t>
            </a:r>
            <a:endParaRPr lang="ru-RU" sz="3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www.picz.ge/img/s3/1305/19/e/eeaf6e7f040b.gif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2" y="3158316"/>
            <a:ext cx="211309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file.mobilmusic.ru/c4/ed/b3/54856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06231"/>
            <a:ext cx="2286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proxy12.media.online.ua/uol/r3-db016d6eeb/532ab0faa3b05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35" y="192712"/>
            <a:ext cx="1238250" cy="130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justclickit.ru/flash/butterfly/butterfly%20(485)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47104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askee.ru/uploads/answer/20161018/effb80ee8fe8814020523ebedeb82017.jpe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158316"/>
            <a:ext cx="16954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proxy12.media.online.ua/uol/r3-db016d6eeb/532ab0faa3b05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49" y="1447824"/>
            <a:ext cx="1238250" cy="130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112" y="-32712"/>
            <a:ext cx="871537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://www.playcast.ru/uploads/2017/02/21/21734720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247" y="3899343"/>
            <a:ext cx="1500188" cy="194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323528" y="116632"/>
            <a:ext cx="8424936" cy="127444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написал сказку про Чебурашку и его друзей?</a:t>
            </a:r>
            <a:endParaRPr lang="ru-RU" sz="3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www.stihi.ru/pics/2016/06/08/6969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07" y="1589455"/>
            <a:ext cx="1613620" cy="2290610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7251" y="4093041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А.С Пушкин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s://shendyapina-ov-svetlyachok39.edumsko.ru/uploads/5000/19866/persona/folders/samuil-maryshak-kartinki-2.jpg?146412144352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589455"/>
            <a:ext cx="1570139" cy="2290610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41890" y="4080122"/>
            <a:ext cx="1728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С.Я Маршак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http://pandia.ru/text/77/474/images/image013_36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1589454"/>
            <a:ext cx="1584177" cy="2290609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85220" y="4039044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Э.Н Успенский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8" descr="https://brodskiy.su/logo/chukovskiy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89455"/>
            <a:ext cx="1584176" cy="2290609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11807" y="4039044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К.И Чуковский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https://s-media-cache-ak0.pinimg.com/originals/63/23/18/632318c5fe608f77e9f572eae596c46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59" y="4725144"/>
            <a:ext cx="2144341" cy="1679873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coollib.com/i/16/323516/i_00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986" y="4642716"/>
            <a:ext cx="1656184" cy="2039867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loveread.me/img/photo_books/26311/i_039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992" y="4831818"/>
            <a:ext cx="2800553" cy="1661661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92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800" y="548680"/>
            <a:ext cx="60304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 ещё раз</a:t>
            </a:r>
            <a:r>
              <a:rPr lang="ru-RU" sz="4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074" name="Picture 2" descr="http://cdn1.rf-sp.ru/58/0b/580b5ae28732e6fb08080c88f1900d3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59070"/>
            <a:ext cx="2825912" cy="282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408260" y="5373216"/>
            <a:ext cx="1656184" cy="1042416"/>
          </a:xfrm>
          <a:prstGeom prst="actionButtonBackPrevio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 descr="http://ruzacbs.ru/sites/default/files/inline_images/%D0%BA%D0%BE%D1%82_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449" y="1403444"/>
            <a:ext cx="5715000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gifpark.su/Gifs/THINGS/STOL/g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3" y="3513230"/>
            <a:ext cx="3069601" cy="128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04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1840" y="637237"/>
            <a:ext cx="49904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 О Л О Д Е Ц!!!</a:t>
            </a:r>
          </a:p>
        </p:txBody>
      </p:sp>
      <p:pic>
        <p:nvPicPr>
          <p:cNvPr id="4098" name="Picture 2" descr="http://ki.ill.in.ua/a/510x0/128513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575876"/>
            <a:ext cx="5654629" cy="458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www.litmir.me/BookBinary/190389/1457144858/i_001.png/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3" y="69201"/>
            <a:ext cx="3113900" cy="377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7825658" y="5968636"/>
            <a:ext cx="1201541" cy="720080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9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1475656" y="116632"/>
            <a:ext cx="6048672" cy="316835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</a:p>
          <a:p>
            <a:pPr algn="ctr"/>
            <a:r>
              <a:rPr lang="ru-RU" sz="4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4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  <a:p>
            <a:pPr algn="ctr"/>
            <a:r>
              <a:rPr lang="ru-RU" sz="4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4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нимание!!!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://www.unikru.ru/userfiles/i_0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068" y="3068960"/>
            <a:ext cx="2824519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www.litprichal.ru/upload/267/703fff7fefd9cbced0954ae3eab1e6c0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511314"/>
            <a:ext cx="5715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www.litprichal.ru/upload/267/703fff7fefd9cbced0954ae3eab1e6c0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92" y="1120181"/>
            <a:ext cx="5715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www.litprichal.ru/upload/267/703fff7fefd9cbced0954ae3eab1e6c0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80" y="133764"/>
            <a:ext cx="5715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www.litprichal.ru/upload/267/703fff7fefd9cbced0954ae3eab1e6c0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281" y="1698064"/>
            <a:ext cx="5715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s://www.litprichal.ru/upload/267/703fff7fefd9cbced0954ae3eab1e6c0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828" y="116632"/>
            <a:ext cx="5715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s://img-fotki.yandex.ru/get/9265/91087863.23/0_aa3e6_f57204da_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41570"/>
            <a:ext cx="581025" cy="5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https://img-fotki.yandex.ru/get/9265/91087863.23/0_aa3e6_f57204da_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7" y="306388"/>
            <a:ext cx="581025" cy="5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https://img-fotki.yandex.ru/get/9265/91087863.23/0_aa3e6_f57204da_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855" y="1328821"/>
            <a:ext cx="581025" cy="5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https://img-fotki.yandex.ru/get/9265/91087863.23/0_aa3e6_f57204da_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281" y="284722"/>
            <a:ext cx="581025" cy="5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6" name="Picture 22" descr="https://img-fotki.yandex.ru/get/9265/91087863.23/0_aa3e6_f57204da_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887414"/>
            <a:ext cx="581025" cy="5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8" name="Picture 24" descr="https://img-fotki.yandex.ru/get/9265/91087863.23/0_aa3e6_f57204da_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12" y="573647"/>
            <a:ext cx="581025" cy="5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0" name="Picture 26" descr="http://stikiara.okis.ru/file/stikiara/Stars/17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72" y="104798"/>
            <a:ext cx="504825" cy="50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2" name="Picture 28" descr="http://stikiara.okis.ru/file/stikiara/Stars/17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4" y="1468440"/>
            <a:ext cx="504825" cy="50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4" name="Picture 30" descr="http://stikiara.okis.ru/file/stikiara/Stars/17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7" y="705265"/>
            <a:ext cx="504825" cy="50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6" name="Picture 32" descr="http://stikiara.okis.ru/file/stikiara/Stars/17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888" y="2619553"/>
            <a:ext cx="504825" cy="50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8" name="Picture 34" descr="http://stikiara.okis.ru/file/stikiara/Stars/17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82588"/>
            <a:ext cx="504825" cy="50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0" name="Picture 36" descr="http://d11208.edu35.ru/images/3e5186bbd8915494e8a4b31a648e462e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10091"/>
            <a:ext cx="1193965" cy="132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2" name="Picture 38" descr="http://www.kosmohumanizm.ru/gif/solnce_-_zhizn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880" y="506972"/>
            <a:ext cx="1112362" cy="111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4" name="Picture 40" descr="http://www.kosmohumanizm.ru/gif/solnce_-_zhizn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80408"/>
            <a:ext cx="1002407" cy="100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6" name="Picture 42" descr="http://www.kosmohumanizm.ru/gif/solnce_-_zhizn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804" y="2439876"/>
            <a:ext cx="1005260" cy="100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8" name="Picture 44" descr="http://www.kosmohumanizm.ru/gif/solnce_-_zhizn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363665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90" name="Picture 46" descr="http://www.kosmohumanizm.ru/gif/solnce_-_zhizn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804" y="21645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92" name="Picture 48" descr="http://www.kosmohumanizm.ru/gif/solnce_-_zhizn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961" y="1803618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94" name="Picture 50" descr="https://portal.iv-edu.ru/dep/mouovich/vichuga_mbdou30/DocLib/%D1%81%D0%B0%D0%BB%D1%8E%D1%82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47" y="2376604"/>
            <a:ext cx="3196623" cy="443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96" name="Picture 52" descr="http://i2.imageban.ru/out/2016/08/19/9c72c73fcf8292d7a5eae3545a18c5fd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267" y="3640992"/>
            <a:ext cx="9048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98" name="Picture 54" descr="http://i2.imageban.ru/out/2016/08/19/9c72c73fcf8292d7a5eae3545a18c5fd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71" y="2592710"/>
            <a:ext cx="9048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00" name="Picture 56" descr="http://i2.imageban.ru/out/2016/08/19/9c72c73fcf8292d7a5eae3545a18c5fd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102" y="4614452"/>
            <a:ext cx="9048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470" y="6209020"/>
            <a:ext cx="5305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Составитель Е. А. Давыдова МАДОУ № 583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81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3131840" y="332090"/>
            <a:ext cx="5112568" cy="223224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 ещё раз!</a:t>
            </a:r>
            <a:endParaRPr lang="ru-RU" sz="4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://www.playcast.ru/uploads/2016/03/10/1775977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894024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www.colourbox.com/preview/7329604-funny-giraffe-cartoon-posing-with-blank-sig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2627784" cy="390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chatobitaemijostrov.narod.ru/new/gh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056533"/>
            <a:ext cx="3438636" cy="245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51520" y="5474055"/>
            <a:ext cx="1042416" cy="1042416"/>
          </a:xfrm>
          <a:prstGeom prst="actionButtonBackPreviou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60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альтернативный процесс 3"/>
          <p:cNvSpPr/>
          <p:nvPr/>
        </p:nvSpPr>
        <p:spPr>
          <a:xfrm>
            <a:off x="1825645" y="620688"/>
            <a:ext cx="5832648" cy="1260720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Молодец!!!!</a:t>
            </a:r>
            <a:endParaRPr lang="ru-RU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://partageetsignature.p.a.pic.centerblog.net/81a79cc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964" y="2438040"/>
            <a:ext cx="5400600" cy="405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7441735" y="5446075"/>
            <a:ext cx="1042416" cy="1042416"/>
          </a:xfrm>
          <a:prstGeom prst="actionButtonForwardNex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0" name="Picture 2" descr="http://vshkola1.my1.ru/Dokuments/2015/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53365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49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процесс 3"/>
          <p:cNvSpPr/>
          <p:nvPr/>
        </p:nvSpPr>
        <p:spPr>
          <a:xfrm>
            <a:off x="2042394" y="116632"/>
            <a:ext cx="5040560" cy="612648"/>
          </a:xfrm>
          <a:prstGeom prst="flowChartProcess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 чей  подарок?</a:t>
            </a:r>
            <a:endParaRPr lang="ru-RU" sz="4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3.bp.blogspot.com/-yPVKIERF0e4/T7UWzHra-HI/AAAAAAAAGEE/7_zmyinx0c4/s1600/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61" y="1044398"/>
            <a:ext cx="1273291" cy="199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s5.pikabu.ru/post_img/2015/12/07/9/14495039931180553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595" y="1044398"/>
            <a:ext cx="1597112" cy="192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xrest.ru/schemes/00/03/42/81/%D0%9F%D1%8F%D1%82%D0%BE%D1%87%D0%BE%D0%BA%202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617" y="980728"/>
            <a:ext cx="1377820" cy="199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g0.liveinternet.ru/images/attach/c/8/99/788/99788226_1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194" y="980728"/>
            <a:ext cx="1566096" cy="24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itd3.mycdn.me/image?id=851666075083&amp;t=20&amp;plc=WEB&amp;tkn=*KVsAdvwKaFJCafmESVE9auQGyj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954" y="1310092"/>
            <a:ext cx="1223433" cy="174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topglobus.ru/skin/smile/s12380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987" y="3729073"/>
            <a:ext cx="914328" cy="122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beruska8.cz/balonky/balonky2/168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21" y="3785804"/>
            <a:ext cx="698154" cy="160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i227.photobucket.com/albums/dd222/ESMITH_56/Carrot_3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617" y="3705247"/>
            <a:ext cx="965489" cy="135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www.stihi.ru/pics/2016/08/12/570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528" y="3785804"/>
            <a:ext cx="1004453" cy="164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cs8.pikabu.ru/images/previews_comm/2016-05_2/1462730736155036268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356" y="3677378"/>
            <a:ext cx="1508112" cy="18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://gifs-animados.org/upload/2016/03/14/20160314191936-e81a18cf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095" y="3677378"/>
            <a:ext cx="459399" cy="45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gifs-animados.org/upload/2016/03/14/20160314191936-e81a18cf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981" y="3842207"/>
            <a:ext cx="333375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4" descr="http://gifs-animados.org/upload/2016/03/14/20160314191936-e81a18cf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836" y="4136779"/>
            <a:ext cx="416478" cy="41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4186" y="2959878"/>
            <a:ext cx="354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180991" y="3051257"/>
            <a:ext cx="266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467617" y="2972813"/>
            <a:ext cx="326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052848" y="2952322"/>
            <a:ext cx="380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904981" y="295232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28683" y="4662276"/>
            <a:ext cx="354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804121" y="4708699"/>
            <a:ext cx="376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303690" y="4708699"/>
            <a:ext cx="390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488193" y="4839675"/>
            <a:ext cx="459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9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8175358" y="4770438"/>
            <a:ext cx="571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25559" y="5393673"/>
            <a:ext cx="606248" cy="369332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hlinkClick r:id="rId13" action="ppaction://hlinksldjump"/>
              </a:rPr>
              <a:t>1+9</a:t>
            </a:r>
            <a:r>
              <a:rPr lang="ru-RU" b="1" dirty="0" smtClean="0"/>
              <a:t>         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791829" y="5430912"/>
            <a:ext cx="584319" cy="369332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hlinkClick r:id="rId14" action="ppaction://hlinksldjump"/>
              </a:rPr>
              <a:t>1</a:t>
            </a:r>
            <a:r>
              <a:rPr lang="ru-RU" b="1" dirty="0" smtClean="0"/>
              <a:t> +7        </a:t>
            </a:r>
            <a:endParaRPr lang="ru-RU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303690" y="5437763"/>
            <a:ext cx="621288" cy="369332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hlinkClick r:id="rId14" action="ppaction://hlinksldjump"/>
              </a:rPr>
              <a:t>2+9</a:t>
            </a:r>
            <a:endParaRPr lang="ru-RU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970023" y="5539245"/>
            <a:ext cx="665267" cy="369332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hlinkClick r:id="rId13" action="ppaction://hlinksldjump"/>
              </a:rPr>
              <a:t>3+6</a:t>
            </a:r>
            <a:endParaRPr lang="ru-RU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082954" y="5539245"/>
            <a:ext cx="611716" cy="369332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hlinkClick r:id="rId14" action="ppaction://hlinksldjump"/>
              </a:rPr>
              <a:t>4+7</a:t>
            </a:r>
            <a:endParaRPr lang="ru-RU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7992412" y="5539245"/>
            <a:ext cx="571110" cy="369332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hlinkClick r:id="rId13" action="ppaction://hlinksldjump"/>
              </a:rPr>
              <a:t>4+8</a:t>
            </a:r>
            <a:endParaRPr lang="ru-RU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800112" y="6102447"/>
            <a:ext cx="657963" cy="369332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hlinkClick r:id="rId14" action="ppaction://hlinksldjump"/>
              </a:rPr>
              <a:t>5+10</a:t>
            </a:r>
            <a:endParaRPr lang="ru-RU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2376148" y="6102447"/>
            <a:ext cx="678404" cy="369332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hlinkClick r:id="rId14" action="ppaction://hlinksldjump"/>
              </a:rPr>
              <a:t>4+10</a:t>
            </a:r>
            <a:endParaRPr lang="ru-RU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4128500" y="6064664"/>
            <a:ext cx="650958" cy="369332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hlinkClick r:id="rId14" action="ppaction://hlinksldjump"/>
              </a:rPr>
              <a:t>5+6</a:t>
            </a:r>
            <a:endParaRPr lang="ru-RU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4711602" y="5437672"/>
            <a:ext cx="572246" cy="369332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hlinkClick r:id="rId14" action="ppaction://hlinksldjump"/>
              </a:rPr>
              <a:t>3+9</a:t>
            </a:r>
            <a:endParaRPr lang="ru-RU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5478932" y="6064664"/>
            <a:ext cx="658191" cy="369332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hlinkClick r:id="rId13" action="ppaction://hlinksldjump"/>
              </a:rPr>
              <a:t>2+10</a:t>
            </a:r>
            <a:endParaRPr lang="ru-RU" b="1" dirty="0"/>
          </a:p>
        </p:txBody>
      </p:sp>
      <p:sp>
        <p:nvSpPr>
          <p:cNvPr id="1024" name="TextBox 1023"/>
          <p:cNvSpPr txBox="1"/>
          <p:nvPr/>
        </p:nvSpPr>
        <p:spPr>
          <a:xfrm>
            <a:off x="6925735" y="6064664"/>
            <a:ext cx="603599" cy="369332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hlinkClick r:id="rId14" action="ppaction://hlinksldjump"/>
              </a:rPr>
              <a:t>3+8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7097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nyfa.edu/student-resources/wp-content/uploads/2015/04/pooh-bear-thinkin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083" y="2276872"/>
            <a:ext cx="5928097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755576" y="468435"/>
            <a:ext cx="6535604" cy="151216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 ещё раз!</a:t>
            </a:r>
            <a:endParaRPr lang="ru-RU" sz="4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http://www.kherson.pro/data/img/0f23c46533ca1ffb8a19babd026b3ff9517f62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86691"/>
            <a:ext cx="1275656" cy="127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назад 1">
            <a:hlinkClick r:id="" action="ppaction://hlinkshowjump?jump=previousslide" highlightClick="1"/>
          </p:cNvPr>
          <p:cNvSpPr/>
          <p:nvPr/>
        </p:nvSpPr>
        <p:spPr>
          <a:xfrm>
            <a:off x="107504" y="5680042"/>
            <a:ext cx="1440160" cy="1042416"/>
          </a:xfrm>
          <a:prstGeom prst="actionButtonBackPrevious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00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lcsi-gif.portfolioz.net/galeria/egyeb/flitter4/winnie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80" y="1726403"/>
            <a:ext cx="3456384" cy="448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260648"/>
            <a:ext cx="5112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 О Л О Д Е Ц!!!</a:t>
            </a:r>
            <a:endParaRPr lang="ru-RU" sz="4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s://cs8.livemaster.ru/storage/6a/39/c42fff62b1389dd395806ced379k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238" y="2092949"/>
            <a:ext cx="3810000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4" descr="http://gifs-animados.org/upload/2016/03/14/20160314191936-e81a18cf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825" y="1441195"/>
            <a:ext cx="570413" cy="57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4" descr="http://gifs-animados.org/upload/2016/03/14/20160314191936-e81a18cf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03" y="2968070"/>
            <a:ext cx="570413" cy="57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http://gifs-animados.org/upload/2016/03/14/20160314191936-e81a18cf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8760"/>
            <a:ext cx="570413" cy="57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4" descr="http://gifs-animados.org/upload/2016/03/14/20160314191936-e81a18cf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16" y="1091645"/>
            <a:ext cx="570413" cy="57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4" descr="http://gifs-animados.org/upload/2016/03/14/20160314191936-e81a18cf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81" y="2390775"/>
            <a:ext cx="570413" cy="57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3.bp.blogspot.com/-1EyvVIk8nuI/U5mRH2HBqzI/AAAAAAAAVsM/ra9z2t_uHo8/s1600/sharik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277" y="92393"/>
            <a:ext cx="930182" cy="211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3.bp.blogspot.com/-1EyvVIk8nuI/U5mRH2HBqzI/AAAAAAAAVsM/ra9z2t_uHo8/s1600/sharik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684" y="142341"/>
            <a:ext cx="744654" cy="169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3.bp.blogspot.com/-1EyvVIk8nuI/U5mRH2HBqzI/AAAAAAAAVsM/ra9z2t_uHo8/s1600/sharik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725" y="167462"/>
            <a:ext cx="581025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4283968" y="5330272"/>
            <a:ext cx="2016224" cy="1042416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72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img-b.photosight.ru/ef5/5077873_xlarge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24580"/>
            <a:ext cx="1789254" cy="305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printonic.ru/uploads/images/2016/02/22/img_56cadb6d3350a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70318"/>
            <a:ext cx="3888432" cy="291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spitzner-ag.at/bastelbilder/snaky_wa21_rahmen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769" y="3284984"/>
            <a:ext cx="4286250" cy="340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mirsimpatov.net/public/group/44/63/62e1_a7d8.jpg?c=f8e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099561"/>
            <a:ext cx="2706688" cy="203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03892" y="524579"/>
            <a:ext cx="36960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нашли Чебурашку?</a:t>
            </a:r>
            <a:endParaRPr lang="ru-RU" sz="4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4" name="Picture 12" descr="http://i38.beon.ru/47/9/810947/81/24992981/butterfly28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61" y="3997780"/>
            <a:ext cx="5715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i38.beon.ru/47/9/810947/81/24992981/butterfly28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743" y="3337259"/>
            <a:ext cx="5715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i38.beon.ru/47/9/810947/81/24992981/butterfly28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484" y="3377195"/>
            <a:ext cx="5715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://i38.beon.ru/47/9/810947/81/24992981/butterfly28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228" y="4807032"/>
            <a:ext cx="5715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http://img-fotki.yandex.ru/get/4522/90916278.167/0_8a464_48730260_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376339"/>
            <a:ext cx="771525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https://avatars.mds.yandex.net/get-pdb/27625/bca1609a-2cbe-416b-9b3b-b7b2e527b863/orig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289" y="2033643"/>
            <a:ext cx="977573" cy="109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94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loveread.me/img/photo_books/26312/i_0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636912"/>
            <a:ext cx="5095900" cy="40330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78047" y="409312"/>
            <a:ext cx="46457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 ещё раз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" name="Picture 2" descr="https://img-fotki.yandex.ru/get/4423/132352990.7b/0_73b08_13e2bbaa_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3024336" cy="255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www.kherson.pro/data/img/0f23c46533ca1ffb8a19babd026b3ff9517f62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794033"/>
            <a:ext cx="1968895" cy="196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551082" y="5356064"/>
            <a:ext cx="1428630" cy="1042416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88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920</TotalTime>
  <Words>187</Words>
  <Application>Microsoft Office PowerPoint</Application>
  <PresentationFormat>Экран (4:3)</PresentationFormat>
  <Paragraphs>67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70</cp:revision>
  <dcterms:created xsi:type="dcterms:W3CDTF">2017-08-04T21:09:00Z</dcterms:created>
  <dcterms:modified xsi:type="dcterms:W3CDTF">2017-08-06T14:47:29Z</dcterms:modified>
</cp:coreProperties>
</file>