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6" r:id="rId3"/>
    <p:sldId id="285" r:id="rId4"/>
    <p:sldId id="287" r:id="rId5"/>
    <p:sldId id="291" r:id="rId6"/>
    <p:sldId id="288" r:id="rId7"/>
    <p:sldId id="290" r:id="rId8"/>
    <p:sldId id="289" r:id="rId9"/>
    <p:sldId id="292" r:id="rId10"/>
    <p:sldId id="281" r:id="rId11"/>
    <p:sldId id="283" r:id="rId12"/>
    <p:sldId id="282" r:id="rId13"/>
    <p:sldId id="256" r:id="rId14"/>
    <p:sldId id="284" r:id="rId15"/>
    <p:sldId id="265" r:id="rId16"/>
    <p:sldId id="262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86323" autoAdjust="0"/>
  </p:normalViewPr>
  <p:slideViewPr>
    <p:cSldViewPr>
      <p:cViewPr varScale="1">
        <p:scale>
          <a:sx n="93" d="100"/>
          <a:sy n="93" d="100"/>
        </p:scale>
        <p:origin x="6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0d/72/e2/0d72e2739c63f8db2dad64c27acfb4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28" y="1467933"/>
            <a:ext cx="7056784" cy="51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947232"/>
            <a:ext cx="85689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ТЕРМИНОВ</a:t>
            </a:r>
          </a:p>
          <a:p>
            <a:pPr algn="ctr"/>
            <a:endParaRPr lang="ru-RU" sz="4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«Юный Архитектор»</a:t>
            </a:r>
          </a:p>
          <a:p>
            <a:pPr algn="ctr"/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3" y="404665"/>
            <a:ext cx="8568952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04665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ветеринарно-санитарный пропускник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(помещение), расположенное при входе на территорию объекта и (или) при входе в обособленные производственные зоны и предназначенное для проведения санитарной обработки обслуживающего персонала и посетителей, а также для дезинфекции их одежды и обуви.</a:t>
            </a:r>
          </a:p>
        </p:txBody>
      </p:sp>
      <p:sp>
        <p:nvSpPr>
          <p:cNvPr id="6" name="AutoShape 2" descr="https://profmedtex.com/Files/news/halaty-dlya-posetitele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profmedtex.com/Files/news/halaty-dlya-posetitele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profmedtex.com/Files/news/halaty-dlya-posetiteley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profmedtex.com/Files/news/halaty-dlya-posetiteley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profmedtex.com/Files/news/halaty-dlya-posetiteley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simeon-aquabio.ru/upload/medialibrary/d17/d171df8aa337775cc80b5da4aebe99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32" y="3537012"/>
            <a:ext cx="3052398" cy="294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654"/>
            <a:ext cx="8496944" cy="625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98072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науки, которая занимается лечением животных.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188640"/>
            <a:ext cx="4567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Ветеринария </a:t>
            </a:r>
          </a:p>
        </p:txBody>
      </p:sp>
      <p:sp>
        <p:nvSpPr>
          <p:cNvPr id="7" name="AutoShape 2" descr="https://drgolovkov.ru/wp-content/uploads/2022/05/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drgolovkov.ru/wp-content/uploads/2022/05/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drgolovkov.ru/wp-content/uploads/2022/05/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drgolovkov.ru/wp-content/uploads/2022/05/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s://autogear.ru/misc/i/gallery/88332/267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9" y="3091339"/>
            <a:ext cx="5777329" cy="324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4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7902"/>
            <a:ext cx="8568952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516" y="1196752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Ветеринарная клиника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лечебно-профилактическое учреждение для оказания ветеринарной помощи больным животным на приеме в специализированном учреждении, либо на дому.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3790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Ветеринарная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avatars.mds.yandex.net/i?id=df1a7515ebc6d3e9b3ff9f7b9529f374_l-5205837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24270"/>
            <a:ext cx="3888432" cy="24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384" y="-603448"/>
            <a:ext cx="993710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7"/>
            <a:ext cx="87129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ВОЛЬЕР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Вольер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защитное сооружение для животного и предназначен для предоставления собаке оптимальных условий проживания и содержания. Вольер защищает животное от воздействия сквозняков, неблагоприятных метеорологических условий, таких как дождь и ливень, заморозки и холода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30" name="Picture 6" descr="https://46.img.avito.st/1280x960/8690977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49486"/>
            <a:ext cx="2978651" cy="226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71249"/>
            <a:ext cx="8496944" cy="625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855" y="301823"/>
            <a:ext cx="770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ВОЛЬЕР ДЛЯ СОДЕРЖАНИЯ КОШЕК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863990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Кошачий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огороженный сеткой или прутьями участок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животного. Он делается просторным, образует своего рода комнату для домашнего питомца. Кот не чувствует себя внутри насильно удерживаемым благодаря обустройству пространства всем необходимым — лежанками, туалетом, игровыми зонами, мисками с водой и едой.</a:t>
            </a:r>
          </a:p>
        </p:txBody>
      </p:sp>
      <p:pic>
        <p:nvPicPr>
          <p:cNvPr id="8194" name="Picture 2" descr="https://funart.pro/uploads/posts/2021-07/1625707398_14-funart-pro-p-perederzhka-koshek-zhivotnie-krasivo-foto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10978"/>
            <a:ext cx="4727278" cy="25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1708"/>
            <a:ext cx="8568952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31708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ыгульная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для собак: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Огороженная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с покрытием, обеспечивающим ветеринарно-санитарные нормативы, для временного нахождения собак на открытом воздухе вне мест их постоянного или временного содержания.</a:t>
            </a:r>
          </a:p>
        </p:txBody>
      </p:sp>
      <p:pic>
        <p:nvPicPr>
          <p:cNvPr id="3074" name="Picture 2" descr="http://admkurilsk.tmweb.ru/images/downloads/novosti/2021/03/Dog_p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807"/>
            <a:ext cx="4754448" cy="313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3069"/>
            <a:ext cx="8568952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524" y="730895"/>
            <a:ext cx="83889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золятор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(помещение), предназначенное для содержания животных, больных заразными болезнями и подозрительных на наличие заболевания.</a:t>
            </a:r>
          </a:p>
        </p:txBody>
      </p:sp>
      <p:pic>
        <p:nvPicPr>
          <p:cNvPr id="5122" name="Picture 2" descr="https://api.nsn.fm/storage/medialib/144569/regular_image-d3a8576b9d6dabd335d281aa44ea660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346995"/>
            <a:ext cx="5652628" cy="32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2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708"/>
            <a:ext cx="8568952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31708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арантинирование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мер, обеспечивающий изолированное от других животных содержание животных на период проведения соответствующих обследований, диагностических исследований и (или) лечебно-профилактических ветеринарных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8" name="Picture 4" descr="https://sun9-39.userapi.com/impg/lOPUTTItXWsK6Page4caZVd5lSZXOI8smzxwQQ/2bEB9yP1rvw.jpg?size=800x480&amp;quality=96&amp;sign=edcae15a553e8d175953a1a9bca5713f&amp;type=sh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45224"/>
            <a:ext cx="4104456" cy="232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1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708"/>
            <a:ext cx="8568952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ормокухня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подготавливают корма к скармливанию, оборудованное в соответствии с направленностью приюта.</a:t>
            </a:r>
          </a:p>
        </p:txBody>
      </p:sp>
      <p:pic>
        <p:nvPicPr>
          <p:cNvPr id="7170" name="Picture 2" descr="https://sun6-20.userapi.com/impg/f7Cr_g9xjCEzdzMDl3T9MTNt8TJ7wHJfxvxDPw/aPOhxeaj95Q.jpg?size=604x403&amp;quality=96&amp;sign=f3b3a3e919bdfc3169ab156d16ce8b2e&amp;c_uniq_tag=52UhteG4R-a6x4oNEvGjalVsiL9spZbCdRzxU_XXd-Q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0330"/>
            <a:ext cx="57531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7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708"/>
            <a:ext cx="8568952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926"/>
            <a:ext cx="84249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авильон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содержания собак: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строение, состоящее из одного или двух рядов сблокированных между собой вольеров для содержания собак, обеспечивающих нормативные значения ветеринарных требований к размещению и содержанию собак.</a:t>
            </a:r>
          </a:p>
        </p:txBody>
      </p:sp>
      <p:pic>
        <p:nvPicPr>
          <p:cNvPr id="8194" name="Picture 2" descr="https://s3-media1.fl.yelpcdn.com/bphoto/YIsansQDuBlPoLmFplZenw/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88365"/>
            <a:ext cx="4353135" cy="28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8952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016" y="188640"/>
            <a:ext cx="820891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санитарно-защитная зона: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с особым режимом использования, устанавливаемая вокруг объектов и производств, являющихся источниками воздействия на среду обитания и здоровье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r2.mt.ru/r12/photo5B00/20550786969-0/jpg/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r2.mt.ru/r12/photo5B00/20550786969-0/jpg/bp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s://roboliker.ru/assets/szz-1200-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1" y="2677398"/>
            <a:ext cx="5407329" cy="363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708"/>
            <a:ext cx="8747760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2809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ередержка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животных без владельца в приюте с момента поступления в карантин и выпуска после кастрации или стерилизации в места прежнего обитания (животных без владельцев), или передачи владельцам (безнадзорных животных).</a:t>
            </a:r>
          </a:p>
        </p:txBody>
      </p:sp>
      <p:pic>
        <p:nvPicPr>
          <p:cNvPr id="9218" name="Picture 2" descr="http://obshestvo24.ru/upload/medialibrary/c3a/c3a9193fca7092d225c022e5b95799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83730"/>
            <a:ext cx="3429067" cy="25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7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708"/>
            <a:ext cx="8568952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1708"/>
            <a:ext cx="82809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омещение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карантинирования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животных (карантин):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(здание) для выдерживания животных, подозрительных по инфекционным заболеваниям, и проведения в период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карантинирования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диагностических исследований на заразные болезни, иммунизации и других профилактических обработок животных.</a:t>
            </a:r>
          </a:p>
        </p:txBody>
      </p:sp>
      <p:pic>
        <p:nvPicPr>
          <p:cNvPr id="10242" name="Picture 2" descr="https://ic.pics.livejournal.com/bioplant/28603087/127260/127260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12" y="4850300"/>
            <a:ext cx="2422958" cy="181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708"/>
            <a:ext cx="8568952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12790"/>
            <a:ext cx="82809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 без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владельца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(бездомное животное):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не имеет владельца или владелец которого неизвестен.</a:t>
            </a:r>
          </a:p>
        </p:txBody>
      </p:sp>
      <p:pic>
        <p:nvPicPr>
          <p:cNvPr id="4098" name="Picture 2" descr="https://cdn.fishki.net/upload/post/2021/10/20/3979683/c849634859823642b5518a7307d35c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2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708"/>
            <a:ext cx="8568952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35803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(доброволец) –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лицо, осуществляющее в свободное от работы (учебы) время добровольную социально направленную,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полезную деятельность, без получения денежного или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вознаграждения (кроме случаев возможного возмещения связанных с осуществлением добровольческой (волонтерской) деятельности затрат).</a:t>
            </a:r>
          </a:p>
        </p:txBody>
      </p:sp>
    </p:spTree>
    <p:extLst>
      <p:ext uri="{BB962C8B-B14F-4D97-AF65-F5344CB8AC3E}">
        <p14:creationId xmlns:p14="http://schemas.microsoft.com/office/powerpoint/2010/main" val="962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0" y="240864"/>
            <a:ext cx="8568952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016" y="332656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Милосердие –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черта личности, проявляющаяся во внутренней готовности помочь, простить, посочувствовать, не преследуя собственных интересов, а руководствуясь исключительно бескорыстными побуждениями.</a:t>
            </a:r>
          </a:p>
        </p:txBody>
      </p:sp>
      <p:pic>
        <p:nvPicPr>
          <p:cNvPr id="12290" name="Picture 2" descr="https://cdn.culture.ru/images/5d9080d5-5074-5ece-a63a-f9fde87d0c5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2" y="3441199"/>
            <a:ext cx="493305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6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708"/>
            <a:ext cx="8568952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1708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Благотворительность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(безвозмездной или на льготных условиях) тем, кто в ней нуждается, милосердие, милость.</a:t>
            </a:r>
          </a:p>
        </p:txBody>
      </p:sp>
      <p:pic>
        <p:nvPicPr>
          <p:cNvPr id="15362" name="Picture 2" descr="https://forexdengi.com/filedata/fetch?id=279134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3" y="2636912"/>
            <a:ext cx="561662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708"/>
            <a:ext cx="8568952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1708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сострадание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чувство беспокойства, которое возникает в нас перед лицом того, кто нуждается или кто испытывает боль. </a:t>
            </a:r>
          </a:p>
        </p:txBody>
      </p:sp>
      <p:pic>
        <p:nvPicPr>
          <p:cNvPr id="13314" name="Picture 2" descr="https://mmkolledge.ru/wp-content/uploads/2022/02/1627453706_26-funart-pro-p-gumannoe-otnoshenie-k-zhivotnim-zhivotnie-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1" y="2636912"/>
            <a:ext cx="5616624" cy="37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2" y="331708"/>
            <a:ext cx="8568952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712" y="331708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Пожертвование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дар на благотворительность, гуманитарную помощь или на благо какого-то дела.</a:t>
            </a:r>
          </a:p>
        </p:txBody>
      </p:sp>
      <p:pic>
        <p:nvPicPr>
          <p:cNvPr id="14338" name="Picture 2" descr="https://www.mvestnik.ru/mvfoto/2020/11/12/priy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6" y="2204864"/>
            <a:ext cx="5500000" cy="413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8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.net/uploads/posts/2021-01/1610503978_7-p-fon-s-sobakami-dlya-prezentats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708"/>
            <a:ext cx="8568952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1708"/>
            <a:ext cx="83529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животных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уходу за животным, включающий размещение, создание оптимальных зоогигиенических условий, соблюдение режима работы приюта.</a:t>
            </a:r>
          </a:p>
        </p:txBody>
      </p:sp>
      <p:pic>
        <p:nvPicPr>
          <p:cNvPr id="11266" name="Picture 2" descr="https://ugorod.dn.ua/uploaded-image/articleimg/20170620/CGlwMPF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61712"/>
            <a:ext cx="5472608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115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Епанчинцева</dc:creator>
  <cp:lastModifiedBy>User</cp:lastModifiedBy>
  <cp:revision>23</cp:revision>
  <dcterms:created xsi:type="dcterms:W3CDTF">2022-10-01T16:43:07Z</dcterms:created>
  <dcterms:modified xsi:type="dcterms:W3CDTF">2022-10-04T05:57:51Z</dcterms:modified>
</cp:coreProperties>
</file>