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7102475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41F1B-2EF9-4F5A-BD32-BE1C5ABFF44E}" type="datetimeFigureOut">
              <a:rPr lang="ru-RU" smtClean="0"/>
              <a:t>16.04.2017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F6A837-7C86-45AF-BE17-70266C4A4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8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41F1B-2EF9-4F5A-BD32-BE1C5ABFF44E}" type="datetimeFigureOut">
              <a:rPr lang="ru-RU" smtClean="0"/>
              <a:t>16.04.2017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6A837-7C86-45AF-BE17-70266C4A48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14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81805"/>
      </p:ext>
    </p:extLst>
  </p:cSld>
  <p:clrMapOvr>
    <a:masterClrMapping/>
  </p:clrMapOvr>
  <p:transition spd="slow" advTm="1400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530347"/>
      </p:ext>
    </p:extLst>
  </p:cSld>
  <p:clrMapOvr>
    <a:masterClrMapping/>
  </p:clrMapOvr>
  <p:transition spd="slow" advTm="300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03423"/>
      </p:ext>
    </p:extLst>
  </p:cSld>
  <p:clrMapOvr>
    <a:masterClrMapping/>
  </p:clrMapOvr>
  <p:transition spd="slow" advTm="400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97331"/>
      </p:ext>
    </p:extLst>
  </p:cSld>
  <p:clrMapOvr>
    <a:masterClrMapping/>
  </p:clrMapOvr>
  <p:transition spd="slow" advTm="2500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40590"/>
      </p:ext>
    </p:extLst>
  </p:cSld>
  <p:clrMapOvr>
    <a:masterClrMapping/>
  </p:clrMapOvr>
  <p:transition spd="slow" advTm="600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00945"/>
      </p:ext>
    </p:extLst>
  </p:cSld>
  <p:clrMapOvr>
    <a:masterClrMapping/>
  </p:clrMapOvr>
  <p:transition spd="slow" advTm="1800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54159"/>
      </p:ext>
    </p:extLst>
  </p:cSld>
  <p:clrMapOvr>
    <a:masterClrMapping/>
  </p:clrMapOvr>
  <p:transition spd="slow" advTm="2000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97304"/>
      </p:ext>
    </p:extLst>
  </p:cSld>
  <p:clrMapOvr>
    <a:masterClrMapping/>
  </p:clrMapOvr>
  <p:transition spd="slow" advTm="1000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684754"/>
      </p:ext>
    </p:extLst>
  </p:cSld>
  <p:clrMapOvr>
    <a:masterClrMapping/>
  </p:clrMapOvr>
  <p:transition spd="slow" advTm="1000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183498"/>
      </p:ext>
    </p:extLst>
  </p:cSld>
  <p:clrMapOvr>
    <a:masterClrMapping/>
  </p:clrMapOvr>
  <p:transition spd="slow" advTm="1000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wipe/>
      </p:transition>
    </mc:Choice>
    <mc:Fallback xmlns="">
      <p:transition spd="slow" advTm="3000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998526"/>
      </p:ext>
    </p:extLst>
  </p:cSld>
  <p:clrMapOvr>
    <a:masterClrMapping/>
  </p:clrMapOvr>
  <p:transition spd="slow" advTm="900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9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000">
        <p14:reveal/>
      </p:transition>
    </mc:Choice>
    <mc:Fallback xmlns="">
      <p:transition spd="slow" advTm="4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66647"/>
      </p:ext>
    </p:extLst>
  </p:cSld>
  <p:clrMapOvr>
    <a:masterClrMapping/>
  </p:clrMapOvr>
  <p:transition spd="slow" advTm="600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9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ircle/>
      </p:transition>
    </mc:Choice>
    <mc:Fallback xmlns="">
      <p:transition spd="slow" advTm="3000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13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">
        <p15:prstTrans prst="wind"/>
      </p:transition>
    </mc:Choice>
    <mc:Fallback xmlns="">
      <p:transition spd="slow" advTm="3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3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wheel spokes="1"/>
      </p:transition>
    </mc:Choice>
    <mc:Fallback xmlns="">
      <p:transition spd="slow" advTm="3000">
        <p:wheel spokes="1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97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000">
        <p15:prstTrans prst="peelOff"/>
      </p:transition>
    </mc:Choice>
    <mc:Fallback xmlns="">
      <p:transition spd="slow" advTm="3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:blinds dir="vert"/>
      </p:transition>
    </mc:Choice>
    <mc:Fallback xmlns="">
      <p:transition spd="slow" advTm="3000">
        <p:blinds dir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Tm="7000">
        <p14:warp dir="in"/>
      </p:transition>
    </mc:Choice>
    <mc:Fallback xmlns="">
      <p:transition spd="slow" advTm="7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85596"/>
      </p:ext>
    </p:extLst>
  </p:cSld>
  <p:clrMapOvr>
    <a:masterClrMapping/>
  </p:clrMapOvr>
  <p:transition spd="slow" advTm="4000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808812"/>
      </p:ext>
    </p:extLst>
  </p:cSld>
  <p:clrMapOvr>
    <a:masterClrMapping/>
  </p:clrMapOvr>
  <p:transition spd="slow" advTm="4000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3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00">
        <p:circle/>
      </p:transition>
    </mc:Choice>
    <mc:Fallback xmlns="">
      <p:transition spd="slow" advTm="8000">
        <p:circl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16770"/>
      </p:ext>
    </p:extLst>
  </p:cSld>
  <p:clrMapOvr>
    <a:masterClrMapping/>
  </p:clrMapOvr>
  <p:transition spd="slow" advTm="4000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61374"/>
      </p:ext>
    </p:extLst>
  </p:cSld>
  <p:clrMapOvr>
    <a:masterClrMapping/>
  </p:clrMapOvr>
  <p:transition spd="slow" advTm="4000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95683"/>
      </p:ext>
    </p:extLst>
  </p:cSld>
  <p:clrMapOvr>
    <a:masterClrMapping/>
  </p:clrMapOvr>
  <p:transition spd="slow" advTm="3000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205776"/>
      </p:ext>
    </p:extLst>
  </p:cSld>
  <p:clrMapOvr>
    <a:masterClrMapping/>
  </p:clrMapOvr>
  <p:transition spd="slow" advTm="5616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63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Tm="1000">
        <p14:vortex dir="r"/>
      </p:transition>
    </mc:Choice>
    <mc:Fallback>
      <p:transition spd="slow" advTm="1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07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 advClick="0" advTm="1000">
        <p15:prstTrans prst="airplane"/>
      </p:transition>
    </mc:Choice>
    <mc:Fallback>
      <p:transition spd="slow" advClick="0" advTm="1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>
        <p14:prism isContent="1"/>
      </p:transition>
    </mc:Choice>
    <mc:Fallback xmlns="">
      <p:transition spd="slow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9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8000">
        <p:split orient="vert"/>
      </p:transition>
    </mc:Choice>
    <mc:Fallback xmlns="">
      <p:transition spd="slow" advTm="18000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237513"/>
      </p:ext>
    </p:extLst>
  </p:cSld>
  <p:clrMapOvr>
    <a:masterClrMapping/>
  </p:clrMapOvr>
  <p:transition spd="slow" advTm="5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01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2000">
        <p15:prstTrans prst="pageCurlDouble"/>
      </p:transition>
    </mc:Choice>
    <mc:Fallback xmlns="">
      <p:transition spd="slow" advTm="1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79400"/>
      </p:ext>
    </p:extLst>
  </p:cSld>
  <p:clrMapOvr>
    <a:masterClrMapping/>
  </p:clrMapOvr>
  <p:transition spd="slow" advTm="3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524236"/>
      </p:ext>
    </p:extLst>
  </p:cSld>
  <p:clrMapOvr>
    <a:masterClrMapping/>
  </p:clrMapOvr>
  <p:transition spd="slow" advTm="2000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EVM</dc:creator>
  <cp:lastModifiedBy>EVM</cp:lastModifiedBy>
  <cp:revision>1</cp:revision>
  <dcterms:created xsi:type="dcterms:W3CDTF">2017-04-16T08:12:03Z</dcterms:created>
  <dcterms:modified xsi:type="dcterms:W3CDTF">2017-04-16T08:12:03Z</dcterms:modified>
</cp:coreProperties>
</file>