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1F1B-2EF9-4F5A-BD32-BE1C5ABFF44E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A837-7C86-45AF-BE17-70266C4A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8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1F1B-2EF9-4F5A-BD32-BE1C5ABFF44E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A837-7C86-45AF-BE17-70266C4A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4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81805"/>
      </p:ext>
    </p:extLst>
  </p:cSld>
  <p:clrMapOvr>
    <a:masterClrMapping/>
  </p:clrMapOvr>
  <p:transition spd="slow" advTm="14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30347"/>
      </p:ext>
    </p:extLst>
  </p:cSld>
  <p:clrMapOvr>
    <a:masterClrMapping/>
  </p:clrMapOvr>
  <p:transition spd="slow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3423"/>
      </p:ext>
    </p:extLst>
  </p:cSld>
  <p:clrMapOvr>
    <a:masterClrMapping/>
  </p:clrMapOvr>
  <p:transition spd="slow" advTm="4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97331"/>
      </p:ext>
    </p:extLst>
  </p:cSld>
  <p:clrMapOvr>
    <a:masterClrMapping/>
  </p:clrMapOvr>
  <p:transition spd="slow" advTm="2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40590"/>
      </p:ext>
    </p:extLst>
  </p:cSld>
  <p:clrMapOvr>
    <a:masterClrMapping/>
  </p:clrMapOvr>
  <p:transition spd="slow" advTm="6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00945"/>
      </p:ext>
    </p:extLst>
  </p:cSld>
  <p:clrMapOvr>
    <a:masterClrMapping/>
  </p:clrMapOvr>
  <p:transition spd="slow" advTm="18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54159"/>
      </p:ext>
    </p:extLst>
  </p:cSld>
  <p:clrMapOvr>
    <a:masterClrMapping/>
  </p:clrMapOvr>
  <p:transition spd="slow" advTm="2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7304"/>
      </p:ext>
    </p:extLst>
  </p:cSld>
  <p:clrMapOvr>
    <a:masterClrMapping/>
  </p:clrMapOvr>
  <p:transition spd="slow" advTm="1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84754"/>
      </p:ext>
    </p:extLst>
  </p:cSld>
  <p:clrMapOvr>
    <a:masterClrMapping/>
  </p:clrMapOvr>
  <p:transition spd="slow" advTm="1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83498"/>
      </p:ext>
    </p:extLst>
  </p:cSld>
  <p:clrMapOvr>
    <a:masterClrMapping/>
  </p:clrMapOvr>
  <p:transition spd="slow" advTm="1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wipe/>
      </p:transition>
    </mc:Choice>
    <mc:Fallback xmlns="">
      <p:transition spd="slow" advTm="3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98526"/>
      </p:ext>
    </p:extLst>
  </p:cSld>
  <p:clrMapOvr>
    <a:masterClrMapping/>
  </p:clrMapOvr>
  <p:transition spd="slow" advTm="9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66647"/>
      </p:ext>
    </p:extLst>
  </p:cSld>
  <p:clrMapOvr>
    <a:masterClrMapping/>
  </p:clrMapOvr>
  <p:transition spd="slow" advTm="6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9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1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heel spokes="1"/>
      </p:transition>
    </mc:Choice>
    <mc:Fallback xmlns="">
      <p:transition spd="slow" advTm="3000">
        <p:wheel spokes="1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97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7000">
        <p14:warp dir="in"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85596"/>
      </p:ext>
    </p:extLst>
  </p:cSld>
  <p:clrMapOvr>
    <a:masterClrMapping/>
  </p:clrMapOvr>
  <p:transition spd="slow" advTm="4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08812"/>
      </p:ext>
    </p:extLst>
  </p:cSld>
  <p:clrMapOvr>
    <a:masterClrMapping/>
  </p:clrMapOvr>
  <p:transition spd="slow" advTm="4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circle/>
      </p:transition>
    </mc:Choice>
    <mc:Fallback xmlns="">
      <p:transition spd="slow" advTm="8000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16770"/>
      </p:ext>
    </p:extLst>
  </p:cSld>
  <p:clrMapOvr>
    <a:masterClrMapping/>
  </p:clrMapOvr>
  <p:transition spd="slow" advTm="4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61374"/>
      </p:ext>
    </p:extLst>
  </p:cSld>
  <p:clrMapOvr>
    <a:masterClrMapping/>
  </p:clrMapOvr>
  <p:transition spd="slow" advTm="4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95683"/>
      </p:ext>
    </p:extLst>
  </p:cSld>
  <p:clrMapOvr>
    <a:masterClrMapping/>
  </p:clrMapOvr>
  <p:transition spd="slow" advTm="3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05776"/>
      </p:ext>
    </p:extLst>
  </p:cSld>
  <p:clrMapOvr>
    <a:masterClrMapping/>
  </p:clrMapOvr>
  <p:transition spd="slow" advTm="5616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6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</p:transition>
    </mc:Choice>
    <mc:Fallback>
      <p:transition spd="slow" advTm="1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07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airplane"/>
      </p:transition>
    </mc:Choice>
    <mc:Fallback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">
        <p:split orient="vert"/>
      </p:transition>
    </mc:Choice>
    <mc:Fallback xmlns="">
      <p:transition spd="slow" advTm="18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37513"/>
      </p:ext>
    </p:extLst>
  </p:cSld>
  <p:clrMapOvr>
    <a:masterClrMapping/>
  </p:clrMapOvr>
  <p:transition spd="slow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0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79400"/>
      </p:ext>
    </p:extLst>
  </p:cSld>
  <p:clrMapOvr>
    <a:masterClrMapping/>
  </p:clrMapOvr>
  <p:transition spd="slow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24236"/>
      </p:ext>
    </p:extLst>
  </p:cSld>
  <p:clrMapOvr>
    <a:masterClrMapping/>
  </p:clrMapOvr>
  <p:transition spd="slow" advTm="2000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EVM</dc:creator>
  <cp:lastModifiedBy>EVM</cp:lastModifiedBy>
  <cp:revision>1</cp:revision>
  <dcterms:created xsi:type="dcterms:W3CDTF">2017-04-16T08:12:03Z</dcterms:created>
  <dcterms:modified xsi:type="dcterms:W3CDTF">2017-04-16T08:12:03Z</dcterms:modified>
</cp:coreProperties>
</file>